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9"/>
  </p:notesMasterIdLst>
  <p:sldIdLst>
    <p:sldId id="298" r:id="rId5"/>
    <p:sldId id="335" r:id="rId6"/>
    <p:sldId id="339" r:id="rId7"/>
    <p:sldId id="338" r:id="rId8"/>
    <p:sldId id="336" r:id="rId9"/>
    <p:sldId id="305" r:id="rId10"/>
    <p:sldId id="340" r:id="rId11"/>
    <p:sldId id="299" r:id="rId12"/>
    <p:sldId id="341" r:id="rId13"/>
    <p:sldId id="302" r:id="rId14"/>
    <p:sldId id="342" r:id="rId15"/>
    <p:sldId id="316" r:id="rId16"/>
    <p:sldId id="259" r:id="rId17"/>
    <p:sldId id="295" r:id="rId18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35"/>
    <p:restoredTop sz="96327"/>
  </p:normalViewPr>
  <p:slideViewPr>
    <p:cSldViewPr snapToGrid="0">
      <p:cViewPr varScale="1">
        <p:scale>
          <a:sx n="62" d="100"/>
          <a:sy n="62" d="100"/>
        </p:scale>
        <p:origin x="240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AF4F83-AEF5-4EC1-BC9E-8C9B3AA35557}" type="doc">
      <dgm:prSet loTypeId="urn:microsoft.com/office/officeart/2008/layout/AlternatingHexagons" loCatId="list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6798DEE-9CAA-4842-AECC-44A432817C44}">
      <dgm:prSet/>
      <dgm:spPr/>
      <dgm:t>
        <a:bodyPr/>
        <a:lstStyle/>
        <a:p>
          <a:r>
            <a:rPr lang="en-KE"/>
            <a:t>Product Requirements</a:t>
          </a:r>
          <a:endParaRPr lang="en-US"/>
        </a:p>
      </dgm:t>
    </dgm:pt>
    <dgm:pt modelId="{73F38C69-D067-4DF4-A150-C9A0C2742817}" type="parTrans" cxnId="{D6EEBA18-AB74-4DD7-8305-8663B99E5727}">
      <dgm:prSet/>
      <dgm:spPr/>
      <dgm:t>
        <a:bodyPr/>
        <a:lstStyle/>
        <a:p>
          <a:endParaRPr lang="en-US"/>
        </a:p>
      </dgm:t>
    </dgm:pt>
    <dgm:pt modelId="{7875496D-B9F6-4A56-B344-9CF604260F3A}" type="sibTrans" cxnId="{D6EEBA18-AB74-4DD7-8305-8663B99E5727}">
      <dgm:prSet/>
      <dgm:spPr/>
      <dgm:t>
        <a:bodyPr/>
        <a:lstStyle/>
        <a:p>
          <a:endParaRPr lang="en-US"/>
        </a:p>
      </dgm:t>
    </dgm:pt>
    <dgm:pt modelId="{2CACC714-1BE5-4BC2-BCA4-ACFC07EEC721}">
      <dgm:prSet/>
      <dgm:spPr/>
      <dgm:t>
        <a:bodyPr/>
        <a:lstStyle/>
        <a:p>
          <a:r>
            <a:rPr lang="en-KE"/>
            <a:t>Candidate Workstreams</a:t>
          </a:r>
          <a:endParaRPr lang="en-US"/>
        </a:p>
      </dgm:t>
    </dgm:pt>
    <dgm:pt modelId="{46EAF071-72E2-4125-8454-8D7771E696A2}" type="parTrans" cxnId="{6C1B020F-FCFA-4260-878B-EA3A986996D6}">
      <dgm:prSet/>
      <dgm:spPr/>
      <dgm:t>
        <a:bodyPr/>
        <a:lstStyle/>
        <a:p>
          <a:endParaRPr lang="en-US"/>
        </a:p>
      </dgm:t>
    </dgm:pt>
    <dgm:pt modelId="{E6A2D93B-1273-4662-AFA6-4D4EC81DB854}" type="sibTrans" cxnId="{6C1B020F-FCFA-4260-878B-EA3A986996D6}">
      <dgm:prSet/>
      <dgm:spPr/>
      <dgm:t>
        <a:bodyPr/>
        <a:lstStyle/>
        <a:p>
          <a:endParaRPr lang="en-US"/>
        </a:p>
      </dgm:t>
    </dgm:pt>
    <dgm:pt modelId="{5A47BEF4-D0A6-4874-84DC-F5163CF13B0B}">
      <dgm:prSet/>
      <dgm:spPr/>
      <dgm:t>
        <a:bodyPr/>
        <a:lstStyle/>
        <a:p>
          <a:r>
            <a:rPr lang="en-GB" dirty="0"/>
            <a:t>Workstream Approval</a:t>
          </a:r>
          <a:endParaRPr lang="en-US" dirty="0"/>
        </a:p>
      </dgm:t>
    </dgm:pt>
    <dgm:pt modelId="{D75E2455-916F-4093-A9D5-63654281B548}" type="parTrans" cxnId="{EB40C107-42CE-4B54-8681-65D2EF820D5A}">
      <dgm:prSet/>
      <dgm:spPr/>
      <dgm:t>
        <a:bodyPr/>
        <a:lstStyle/>
        <a:p>
          <a:endParaRPr lang="en-US"/>
        </a:p>
      </dgm:t>
    </dgm:pt>
    <dgm:pt modelId="{1457232A-5CC8-491A-B180-B278915AF481}" type="sibTrans" cxnId="{EB40C107-42CE-4B54-8681-65D2EF820D5A}">
      <dgm:prSet/>
      <dgm:spPr/>
      <dgm:t>
        <a:bodyPr/>
        <a:lstStyle/>
        <a:p>
          <a:endParaRPr lang="en-US"/>
        </a:p>
      </dgm:t>
    </dgm:pt>
    <dgm:pt modelId="{53A10BF6-E24A-4C0B-8883-57AD88C733C4}">
      <dgm:prSet/>
      <dgm:spPr/>
      <dgm:t>
        <a:bodyPr/>
        <a:lstStyle/>
        <a:p>
          <a:r>
            <a:rPr lang="en-GB"/>
            <a:t>Roadmap Updates</a:t>
          </a:r>
          <a:endParaRPr lang="en-US"/>
        </a:p>
      </dgm:t>
    </dgm:pt>
    <dgm:pt modelId="{FA9F8EF4-1969-4227-A467-4C035837D3E0}" type="parTrans" cxnId="{9CE9BCCD-568A-4582-960F-1EB1C3B83D6D}">
      <dgm:prSet/>
      <dgm:spPr/>
      <dgm:t>
        <a:bodyPr/>
        <a:lstStyle/>
        <a:p>
          <a:endParaRPr lang="en-US"/>
        </a:p>
      </dgm:t>
    </dgm:pt>
    <dgm:pt modelId="{60C8641F-561F-418C-85B3-F251E721B31C}" type="sibTrans" cxnId="{9CE9BCCD-568A-4582-960F-1EB1C3B83D6D}">
      <dgm:prSet/>
      <dgm:spPr/>
      <dgm:t>
        <a:bodyPr/>
        <a:lstStyle/>
        <a:p>
          <a:endParaRPr lang="en-US"/>
        </a:p>
      </dgm:t>
    </dgm:pt>
    <dgm:pt modelId="{79CC2452-F328-AA4C-903C-2EC7C933555B}" type="pres">
      <dgm:prSet presAssocID="{99AF4F83-AEF5-4EC1-BC9E-8C9B3AA35557}" presName="Name0" presStyleCnt="0">
        <dgm:presLayoutVars>
          <dgm:chMax/>
          <dgm:chPref/>
          <dgm:dir/>
          <dgm:animLvl val="lvl"/>
        </dgm:presLayoutVars>
      </dgm:prSet>
      <dgm:spPr/>
    </dgm:pt>
    <dgm:pt modelId="{08ADEA62-0936-844A-807D-4092BC45BAE7}" type="pres">
      <dgm:prSet presAssocID="{A6798DEE-9CAA-4842-AECC-44A432817C44}" presName="composite" presStyleCnt="0"/>
      <dgm:spPr/>
    </dgm:pt>
    <dgm:pt modelId="{1F093A75-84B2-B442-9A01-9DB91CDBD92C}" type="pres">
      <dgm:prSet presAssocID="{A6798DEE-9CAA-4842-AECC-44A432817C44}" presName="Parent1" presStyleLbl="node1" presStyleIdx="0" presStyleCnt="8">
        <dgm:presLayoutVars>
          <dgm:chMax val="1"/>
          <dgm:chPref val="1"/>
          <dgm:bulletEnabled val="1"/>
        </dgm:presLayoutVars>
      </dgm:prSet>
      <dgm:spPr/>
    </dgm:pt>
    <dgm:pt modelId="{CFA1D596-060F-2449-BD3B-AE149F043640}" type="pres">
      <dgm:prSet presAssocID="{A6798DEE-9CAA-4842-AECC-44A432817C44}" presName="Childtext1" presStyleLbl="revTx" presStyleIdx="0" presStyleCnt="4">
        <dgm:presLayoutVars>
          <dgm:chMax val="0"/>
          <dgm:chPref val="0"/>
          <dgm:bulletEnabled val="1"/>
        </dgm:presLayoutVars>
      </dgm:prSet>
      <dgm:spPr/>
    </dgm:pt>
    <dgm:pt modelId="{48F7EE21-682D-B849-A2C4-3E30E3B61C73}" type="pres">
      <dgm:prSet presAssocID="{A6798DEE-9CAA-4842-AECC-44A432817C44}" presName="BalanceSpacing" presStyleCnt="0"/>
      <dgm:spPr/>
    </dgm:pt>
    <dgm:pt modelId="{266DE3CE-8434-6445-88B9-EFDD65FFF3FE}" type="pres">
      <dgm:prSet presAssocID="{A6798DEE-9CAA-4842-AECC-44A432817C44}" presName="BalanceSpacing1" presStyleCnt="0"/>
      <dgm:spPr/>
    </dgm:pt>
    <dgm:pt modelId="{56B65E2C-11D2-854A-8ACC-778C1E8006CA}" type="pres">
      <dgm:prSet presAssocID="{7875496D-B9F6-4A56-B344-9CF604260F3A}" presName="Accent1Text" presStyleLbl="node1" presStyleIdx="1" presStyleCnt="8"/>
      <dgm:spPr/>
    </dgm:pt>
    <dgm:pt modelId="{F6F0CE66-B428-2440-ADCF-CD1DD5FA236B}" type="pres">
      <dgm:prSet presAssocID="{7875496D-B9F6-4A56-B344-9CF604260F3A}" presName="spaceBetweenRectangles" presStyleCnt="0"/>
      <dgm:spPr/>
    </dgm:pt>
    <dgm:pt modelId="{46192B92-335E-F346-B3C3-DA7764FA382D}" type="pres">
      <dgm:prSet presAssocID="{2CACC714-1BE5-4BC2-BCA4-ACFC07EEC721}" presName="composite" presStyleCnt="0"/>
      <dgm:spPr/>
    </dgm:pt>
    <dgm:pt modelId="{A87E4AD5-22F3-8E4F-BC59-F0B8DED39DC3}" type="pres">
      <dgm:prSet presAssocID="{2CACC714-1BE5-4BC2-BCA4-ACFC07EEC721}" presName="Parent1" presStyleLbl="node1" presStyleIdx="2" presStyleCnt="8">
        <dgm:presLayoutVars>
          <dgm:chMax val="1"/>
          <dgm:chPref val="1"/>
          <dgm:bulletEnabled val="1"/>
        </dgm:presLayoutVars>
      </dgm:prSet>
      <dgm:spPr/>
    </dgm:pt>
    <dgm:pt modelId="{8B555A6D-A737-AA43-8AD3-DE87F6A399A3}" type="pres">
      <dgm:prSet presAssocID="{2CACC714-1BE5-4BC2-BCA4-ACFC07EEC721}" presName="Childtext1" presStyleLbl="revTx" presStyleIdx="1" presStyleCnt="4">
        <dgm:presLayoutVars>
          <dgm:chMax val="0"/>
          <dgm:chPref val="0"/>
          <dgm:bulletEnabled val="1"/>
        </dgm:presLayoutVars>
      </dgm:prSet>
      <dgm:spPr/>
    </dgm:pt>
    <dgm:pt modelId="{2B4A2974-D882-AD46-BDFA-7E38478CBC84}" type="pres">
      <dgm:prSet presAssocID="{2CACC714-1BE5-4BC2-BCA4-ACFC07EEC721}" presName="BalanceSpacing" presStyleCnt="0"/>
      <dgm:spPr/>
    </dgm:pt>
    <dgm:pt modelId="{6A63C70B-7736-5443-81A1-BC49F7E22082}" type="pres">
      <dgm:prSet presAssocID="{2CACC714-1BE5-4BC2-BCA4-ACFC07EEC721}" presName="BalanceSpacing1" presStyleCnt="0"/>
      <dgm:spPr/>
    </dgm:pt>
    <dgm:pt modelId="{0EAA4858-CDED-BF42-B033-686E22D75536}" type="pres">
      <dgm:prSet presAssocID="{E6A2D93B-1273-4662-AFA6-4D4EC81DB854}" presName="Accent1Text" presStyleLbl="node1" presStyleIdx="3" presStyleCnt="8"/>
      <dgm:spPr/>
    </dgm:pt>
    <dgm:pt modelId="{F959CC90-7E3E-1049-992A-D1C9DC2D78B2}" type="pres">
      <dgm:prSet presAssocID="{E6A2D93B-1273-4662-AFA6-4D4EC81DB854}" presName="spaceBetweenRectangles" presStyleCnt="0"/>
      <dgm:spPr/>
    </dgm:pt>
    <dgm:pt modelId="{8F6B6C84-A09A-9E41-9DB8-93F5453790B1}" type="pres">
      <dgm:prSet presAssocID="{5A47BEF4-D0A6-4874-84DC-F5163CF13B0B}" presName="composite" presStyleCnt="0"/>
      <dgm:spPr/>
    </dgm:pt>
    <dgm:pt modelId="{E4EA6681-1B5B-4F44-ABDF-69599072DD69}" type="pres">
      <dgm:prSet presAssocID="{5A47BEF4-D0A6-4874-84DC-F5163CF13B0B}" presName="Parent1" presStyleLbl="node1" presStyleIdx="4" presStyleCnt="8">
        <dgm:presLayoutVars>
          <dgm:chMax val="1"/>
          <dgm:chPref val="1"/>
          <dgm:bulletEnabled val="1"/>
        </dgm:presLayoutVars>
      </dgm:prSet>
      <dgm:spPr/>
    </dgm:pt>
    <dgm:pt modelId="{8034F196-5B27-704C-AAF4-3374EF249589}" type="pres">
      <dgm:prSet presAssocID="{5A47BEF4-D0A6-4874-84DC-F5163CF13B0B}" presName="Childtext1" presStyleLbl="revTx" presStyleIdx="2" presStyleCnt="4">
        <dgm:presLayoutVars>
          <dgm:chMax val="0"/>
          <dgm:chPref val="0"/>
          <dgm:bulletEnabled val="1"/>
        </dgm:presLayoutVars>
      </dgm:prSet>
      <dgm:spPr/>
    </dgm:pt>
    <dgm:pt modelId="{4803C6D1-C240-B142-BDB1-AFABFF679B94}" type="pres">
      <dgm:prSet presAssocID="{5A47BEF4-D0A6-4874-84DC-F5163CF13B0B}" presName="BalanceSpacing" presStyleCnt="0"/>
      <dgm:spPr/>
    </dgm:pt>
    <dgm:pt modelId="{783E0555-F110-A24C-977F-B0F83F062EBF}" type="pres">
      <dgm:prSet presAssocID="{5A47BEF4-D0A6-4874-84DC-F5163CF13B0B}" presName="BalanceSpacing1" presStyleCnt="0"/>
      <dgm:spPr/>
    </dgm:pt>
    <dgm:pt modelId="{61D0DF6B-DA9D-1144-850B-C560E93DDD22}" type="pres">
      <dgm:prSet presAssocID="{1457232A-5CC8-491A-B180-B278915AF481}" presName="Accent1Text" presStyleLbl="node1" presStyleIdx="5" presStyleCnt="8"/>
      <dgm:spPr/>
    </dgm:pt>
    <dgm:pt modelId="{6930B1DA-B99E-794A-A05A-56AEB7E41E8D}" type="pres">
      <dgm:prSet presAssocID="{1457232A-5CC8-491A-B180-B278915AF481}" presName="spaceBetweenRectangles" presStyleCnt="0"/>
      <dgm:spPr/>
    </dgm:pt>
    <dgm:pt modelId="{FD475A2C-F91F-F347-950C-143BBD1E1C23}" type="pres">
      <dgm:prSet presAssocID="{53A10BF6-E24A-4C0B-8883-57AD88C733C4}" presName="composite" presStyleCnt="0"/>
      <dgm:spPr/>
    </dgm:pt>
    <dgm:pt modelId="{451F9524-CAB7-6345-BEBF-46E86D473AC0}" type="pres">
      <dgm:prSet presAssocID="{53A10BF6-E24A-4C0B-8883-57AD88C733C4}" presName="Parent1" presStyleLbl="node1" presStyleIdx="6" presStyleCnt="8">
        <dgm:presLayoutVars>
          <dgm:chMax val="1"/>
          <dgm:chPref val="1"/>
          <dgm:bulletEnabled val="1"/>
        </dgm:presLayoutVars>
      </dgm:prSet>
      <dgm:spPr/>
    </dgm:pt>
    <dgm:pt modelId="{68E2245B-819D-B344-83BF-53FFE48C01FF}" type="pres">
      <dgm:prSet presAssocID="{53A10BF6-E24A-4C0B-8883-57AD88C733C4}" presName="Childtext1" presStyleLbl="revTx" presStyleIdx="3" presStyleCnt="4">
        <dgm:presLayoutVars>
          <dgm:chMax val="0"/>
          <dgm:chPref val="0"/>
          <dgm:bulletEnabled val="1"/>
        </dgm:presLayoutVars>
      </dgm:prSet>
      <dgm:spPr/>
    </dgm:pt>
    <dgm:pt modelId="{A773FD69-4BEF-5E4A-A1C8-DCE3280D7BE2}" type="pres">
      <dgm:prSet presAssocID="{53A10BF6-E24A-4C0B-8883-57AD88C733C4}" presName="BalanceSpacing" presStyleCnt="0"/>
      <dgm:spPr/>
    </dgm:pt>
    <dgm:pt modelId="{D509D6F3-3A36-164D-93BB-E78ADB8874CE}" type="pres">
      <dgm:prSet presAssocID="{53A10BF6-E24A-4C0B-8883-57AD88C733C4}" presName="BalanceSpacing1" presStyleCnt="0"/>
      <dgm:spPr/>
    </dgm:pt>
    <dgm:pt modelId="{BD2B1D16-8CBB-E541-A1D4-5871FD70D6F5}" type="pres">
      <dgm:prSet presAssocID="{60C8641F-561F-418C-85B3-F251E721B31C}" presName="Accent1Text" presStyleLbl="node1" presStyleIdx="7" presStyleCnt="8"/>
      <dgm:spPr/>
    </dgm:pt>
  </dgm:ptLst>
  <dgm:cxnLst>
    <dgm:cxn modelId="{EB40C107-42CE-4B54-8681-65D2EF820D5A}" srcId="{99AF4F83-AEF5-4EC1-BC9E-8C9B3AA35557}" destId="{5A47BEF4-D0A6-4874-84DC-F5163CF13B0B}" srcOrd="2" destOrd="0" parTransId="{D75E2455-916F-4093-A9D5-63654281B548}" sibTransId="{1457232A-5CC8-491A-B180-B278915AF481}"/>
    <dgm:cxn modelId="{6C1B020F-FCFA-4260-878B-EA3A986996D6}" srcId="{99AF4F83-AEF5-4EC1-BC9E-8C9B3AA35557}" destId="{2CACC714-1BE5-4BC2-BCA4-ACFC07EEC721}" srcOrd="1" destOrd="0" parTransId="{46EAF071-72E2-4125-8454-8D7771E696A2}" sibTransId="{E6A2D93B-1273-4662-AFA6-4D4EC81DB854}"/>
    <dgm:cxn modelId="{D6EEBA18-AB74-4DD7-8305-8663B99E5727}" srcId="{99AF4F83-AEF5-4EC1-BC9E-8C9B3AA35557}" destId="{A6798DEE-9CAA-4842-AECC-44A432817C44}" srcOrd="0" destOrd="0" parTransId="{73F38C69-D067-4DF4-A150-C9A0C2742817}" sibTransId="{7875496D-B9F6-4A56-B344-9CF604260F3A}"/>
    <dgm:cxn modelId="{F6540C28-E30A-3B4E-8A0F-1EA6CCBBD39F}" type="presOf" srcId="{53A10BF6-E24A-4C0B-8883-57AD88C733C4}" destId="{451F9524-CAB7-6345-BEBF-46E86D473AC0}" srcOrd="0" destOrd="0" presId="urn:microsoft.com/office/officeart/2008/layout/AlternatingHexagons"/>
    <dgm:cxn modelId="{BAADE430-3215-884E-9956-7ECA0AF67872}" type="presOf" srcId="{5A47BEF4-D0A6-4874-84DC-F5163CF13B0B}" destId="{E4EA6681-1B5B-4F44-ABDF-69599072DD69}" srcOrd="0" destOrd="0" presId="urn:microsoft.com/office/officeart/2008/layout/AlternatingHexagons"/>
    <dgm:cxn modelId="{16E77839-0A83-8B40-AAB8-ABD81D15406A}" type="presOf" srcId="{2CACC714-1BE5-4BC2-BCA4-ACFC07EEC721}" destId="{A87E4AD5-22F3-8E4F-BC59-F0B8DED39DC3}" srcOrd="0" destOrd="0" presId="urn:microsoft.com/office/officeart/2008/layout/AlternatingHexagons"/>
    <dgm:cxn modelId="{146C1F53-786B-BC4E-A617-EF1EC9502CDC}" type="presOf" srcId="{E6A2D93B-1273-4662-AFA6-4D4EC81DB854}" destId="{0EAA4858-CDED-BF42-B033-686E22D75536}" srcOrd="0" destOrd="0" presId="urn:microsoft.com/office/officeart/2008/layout/AlternatingHexagons"/>
    <dgm:cxn modelId="{64242057-4416-D749-9704-CB19B40DC0D3}" type="presOf" srcId="{A6798DEE-9CAA-4842-AECC-44A432817C44}" destId="{1F093A75-84B2-B442-9A01-9DB91CDBD92C}" srcOrd="0" destOrd="0" presId="urn:microsoft.com/office/officeart/2008/layout/AlternatingHexagons"/>
    <dgm:cxn modelId="{96DDD169-D2C6-5249-A05D-FEBE3FBBC134}" type="presOf" srcId="{7875496D-B9F6-4A56-B344-9CF604260F3A}" destId="{56B65E2C-11D2-854A-8ACC-778C1E8006CA}" srcOrd="0" destOrd="0" presId="urn:microsoft.com/office/officeart/2008/layout/AlternatingHexagons"/>
    <dgm:cxn modelId="{90A23295-CB9C-0B4A-A451-FC879BAD04E2}" type="presOf" srcId="{1457232A-5CC8-491A-B180-B278915AF481}" destId="{61D0DF6B-DA9D-1144-850B-C560E93DDD22}" srcOrd="0" destOrd="0" presId="urn:microsoft.com/office/officeart/2008/layout/AlternatingHexagons"/>
    <dgm:cxn modelId="{1A3438AD-EED8-EF40-BA7D-C5D8D26D878A}" type="presOf" srcId="{99AF4F83-AEF5-4EC1-BC9E-8C9B3AA35557}" destId="{79CC2452-F328-AA4C-903C-2EC7C933555B}" srcOrd="0" destOrd="0" presId="urn:microsoft.com/office/officeart/2008/layout/AlternatingHexagons"/>
    <dgm:cxn modelId="{C3BDA0C2-07AD-964B-991F-9108D28FE6CB}" type="presOf" srcId="{60C8641F-561F-418C-85B3-F251E721B31C}" destId="{BD2B1D16-8CBB-E541-A1D4-5871FD70D6F5}" srcOrd="0" destOrd="0" presId="urn:microsoft.com/office/officeart/2008/layout/AlternatingHexagons"/>
    <dgm:cxn modelId="{9CE9BCCD-568A-4582-960F-1EB1C3B83D6D}" srcId="{99AF4F83-AEF5-4EC1-BC9E-8C9B3AA35557}" destId="{53A10BF6-E24A-4C0B-8883-57AD88C733C4}" srcOrd="3" destOrd="0" parTransId="{FA9F8EF4-1969-4227-A467-4C035837D3E0}" sibTransId="{60C8641F-561F-418C-85B3-F251E721B31C}"/>
    <dgm:cxn modelId="{E3CD9CCA-15B7-C149-B3B0-4BA6BF965947}" type="presParOf" srcId="{79CC2452-F328-AA4C-903C-2EC7C933555B}" destId="{08ADEA62-0936-844A-807D-4092BC45BAE7}" srcOrd="0" destOrd="0" presId="urn:microsoft.com/office/officeart/2008/layout/AlternatingHexagons"/>
    <dgm:cxn modelId="{AFB4C6E9-F716-C342-9E55-D95BAC0C5AA8}" type="presParOf" srcId="{08ADEA62-0936-844A-807D-4092BC45BAE7}" destId="{1F093A75-84B2-B442-9A01-9DB91CDBD92C}" srcOrd="0" destOrd="0" presId="urn:microsoft.com/office/officeart/2008/layout/AlternatingHexagons"/>
    <dgm:cxn modelId="{EEA31209-39AE-6046-9535-DFE30F8CCFF0}" type="presParOf" srcId="{08ADEA62-0936-844A-807D-4092BC45BAE7}" destId="{CFA1D596-060F-2449-BD3B-AE149F043640}" srcOrd="1" destOrd="0" presId="urn:microsoft.com/office/officeart/2008/layout/AlternatingHexagons"/>
    <dgm:cxn modelId="{29873C0B-5F90-FE48-ADCD-ED04783049ED}" type="presParOf" srcId="{08ADEA62-0936-844A-807D-4092BC45BAE7}" destId="{48F7EE21-682D-B849-A2C4-3E30E3B61C73}" srcOrd="2" destOrd="0" presId="urn:microsoft.com/office/officeart/2008/layout/AlternatingHexagons"/>
    <dgm:cxn modelId="{34EED11D-59DF-974E-8CFF-D8EAD39E7805}" type="presParOf" srcId="{08ADEA62-0936-844A-807D-4092BC45BAE7}" destId="{266DE3CE-8434-6445-88B9-EFDD65FFF3FE}" srcOrd="3" destOrd="0" presId="urn:microsoft.com/office/officeart/2008/layout/AlternatingHexagons"/>
    <dgm:cxn modelId="{00BA1B39-3F23-314A-B62B-6CCA16A4C0B8}" type="presParOf" srcId="{08ADEA62-0936-844A-807D-4092BC45BAE7}" destId="{56B65E2C-11D2-854A-8ACC-778C1E8006CA}" srcOrd="4" destOrd="0" presId="urn:microsoft.com/office/officeart/2008/layout/AlternatingHexagons"/>
    <dgm:cxn modelId="{71DB48EC-0B7E-AE45-ABD1-70310431012D}" type="presParOf" srcId="{79CC2452-F328-AA4C-903C-2EC7C933555B}" destId="{F6F0CE66-B428-2440-ADCF-CD1DD5FA236B}" srcOrd="1" destOrd="0" presId="urn:microsoft.com/office/officeart/2008/layout/AlternatingHexagons"/>
    <dgm:cxn modelId="{753C5FC7-A7F6-1048-B4B1-0C50BB3994EC}" type="presParOf" srcId="{79CC2452-F328-AA4C-903C-2EC7C933555B}" destId="{46192B92-335E-F346-B3C3-DA7764FA382D}" srcOrd="2" destOrd="0" presId="urn:microsoft.com/office/officeart/2008/layout/AlternatingHexagons"/>
    <dgm:cxn modelId="{0DB134F7-6C69-DD48-86B9-DB5F40D30D59}" type="presParOf" srcId="{46192B92-335E-F346-B3C3-DA7764FA382D}" destId="{A87E4AD5-22F3-8E4F-BC59-F0B8DED39DC3}" srcOrd="0" destOrd="0" presId="urn:microsoft.com/office/officeart/2008/layout/AlternatingHexagons"/>
    <dgm:cxn modelId="{30D05BC4-141A-BD40-A9EF-7D45971717C2}" type="presParOf" srcId="{46192B92-335E-F346-B3C3-DA7764FA382D}" destId="{8B555A6D-A737-AA43-8AD3-DE87F6A399A3}" srcOrd="1" destOrd="0" presId="urn:microsoft.com/office/officeart/2008/layout/AlternatingHexagons"/>
    <dgm:cxn modelId="{4D4FB9E6-80BF-F141-9B33-821EA383FE63}" type="presParOf" srcId="{46192B92-335E-F346-B3C3-DA7764FA382D}" destId="{2B4A2974-D882-AD46-BDFA-7E38478CBC84}" srcOrd="2" destOrd="0" presId="urn:microsoft.com/office/officeart/2008/layout/AlternatingHexagons"/>
    <dgm:cxn modelId="{927736D3-B61E-C641-933F-4A21F933104E}" type="presParOf" srcId="{46192B92-335E-F346-B3C3-DA7764FA382D}" destId="{6A63C70B-7736-5443-81A1-BC49F7E22082}" srcOrd="3" destOrd="0" presId="urn:microsoft.com/office/officeart/2008/layout/AlternatingHexagons"/>
    <dgm:cxn modelId="{AF844708-E736-794A-A762-4112DC1BB3B8}" type="presParOf" srcId="{46192B92-335E-F346-B3C3-DA7764FA382D}" destId="{0EAA4858-CDED-BF42-B033-686E22D75536}" srcOrd="4" destOrd="0" presId="urn:microsoft.com/office/officeart/2008/layout/AlternatingHexagons"/>
    <dgm:cxn modelId="{E5CE31E4-4904-4144-8593-5D920700856F}" type="presParOf" srcId="{79CC2452-F328-AA4C-903C-2EC7C933555B}" destId="{F959CC90-7E3E-1049-992A-D1C9DC2D78B2}" srcOrd="3" destOrd="0" presId="urn:microsoft.com/office/officeart/2008/layout/AlternatingHexagons"/>
    <dgm:cxn modelId="{990A551A-0E03-0B42-8516-14C39C617BFC}" type="presParOf" srcId="{79CC2452-F328-AA4C-903C-2EC7C933555B}" destId="{8F6B6C84-A09A-9E41-9DB8-93F5453790B1}" srcOrd="4" destOrd="0" presId="urn:microsoft.com/office/officeart/2008/layout/AlternatingHexagons"/>
    <dgm:cxn modelId="{2229BAE7-17F9-E14C-B244-DB7231CB16FE}" type="presParOf" srcId="{8F6B6C84-A09A-9E41-9DB8-93F5453790B1}" destId="{E4EA6681-1B5B-4F44-ABDF-69599072DD69}" srcOrd="0" destOrd="0" presId="urn:microsoft.com/office/officeart/2008/layout/AlternatingHexagons"/>
    <dgm:cxn modelId="{4170AF41-7F5B-8841-9336-A716C1D40E90}" type="presParOf" srcId="{8F6B6C84-A09A-9E41-9DB8-93F5453790B1}" destId="{8034F196-5B27-704C-AAF4-3374EF249589}" srcOrd="1" destOrd="0" presId="urn:microsoft.com/office/officeart/2008/layout/AlternatingHexagons"/>
    <dgm:cxn modelId="{FCDE5A4C-278F-AB4D-A496-A3960C623C8A}" type="presParOf" srcId="{8F6B6C84-A09A-9E41-9DB8-93F5453790B1}" destId="{4803C6D1-C240-B142-BDB1-AFABFF679B94}" srcOrd="2" destOrd="0" presId="urn:microsoft.com/office/officeart/2008/layout/AlternatingHexagons"/>
    <dgm:cxn modelId="{00777DCD-39B0-CC4A-8A82-8A484538A545}" type="presParOf" srcId="{8F6B6C84-A09A-9E41-9DB8-93F5453790B1}" destId="{783E0555-F110-A24C-977F-B0F83F062EBF}" srcOrd="3" destOrd="0" presId="urn:microsoft.com/office/officeart/2008/layout/AlternatingHexagons"/>
    <dgm:cxn modelId="{A13D23EB-DA60-494F-A30B-89F5B8ECAC49}" type="presParOf" srcId="{8F6B6C84-A09A-9E41-9DB8-93F5453790B1}" destId="{61D0DF6B-DA9D-1144-850B-C560E93DDD22}" srcOrd="4" destOrd="0" presId="urn:microsoft.com/office/officeart/2008/layout/AlternatingHexagons"/>
    <dgm:cxn modelId="{E852C395-7494-8A42-8AA3-8AC8E7098EB5}" type="presParOf" srcId="{79CC2452-F328-AA4C-903C-2EC7C933555B}" destId="{6930B1DA-B99E-794A-A05A-56AEB7E41E8D}" srcOrd="5" destOrd="0" presId="urn:microsoft.com/office/officeart/2008/layout/AlternatingHexagons"/>
    <dgm:cxn modelId="{209A4C1F-97F9-FB44-8D4C-7B2D30AA0E3A}" type="presParOf" srcId="{79CC2452-F328-AA4C-903C-2EC7C933555B}" destId="{FD475A2C-F91F-F347-950C-143BBD1E1C23}" srcOrd="6" destOrd="0" presId="urn:microsoft.com/office/officeart/2008/layout/AlternatingHexagons"/>
    <dgm:cxn modelId="{8F38992F-8B89-DB41-8E71-AFE61D4DDC1B}" type="presParOf" srcId="{FD475A2C-F91F-F347-950C-143BBD1E1C23}" destId="{451F9524-CAB7-6345-BEBF-46E86D473AC0}" srcOrd="0" destOrd="0" presId="urn:microsoft.com/office/officeart/2008/layout/AlternatingHexagons"/>
    <dgm:cxn modelId="{37D1A04B-044E-824C-B44D-1DE5E2F840FC}" type="presParOf" srcId="{FD475A2C-F91F-F347-950C-143BBD1E1C23}" destId="{68E2245B-819D-B344-83BF-53FFE48C01FF}" srcOrd="1" destOrd="0" presId="urn:microsoft.com/office/officeart/2008/layout/AlternatingHexagons"/>
    <dgm:cxn modelId="{B3F47CCB-2E0A-9D40-8391-5CFA5480FA47}" type="presParOf" srcId="{FD475A2C-F91F-F347-950C-143BBD1E1C23}" destId="{A773FD69-4BEF-5E4A-A1C8-DCE3280D7BE2}" srcOrd="2" destOrd="0" presId="urn:microsoft.com/office/officeart/2008/layout/AlternatingHexagons"/>
    <dgm:cxn modelId="{FF1DAF93-88B1-4944-AA4B-DCFEF67DF16A}" type="presParOf" srcId="{FD475A2C-F91F-F347-950C-143BBD1E1C23}" destId="{D509D6F3-3A36-164D-93BB-E78ADB8874CE}" srcOrd="3" destOrd="0" presId="urn:microsoft.com/office/officeart/2008/layout/AlternatingHexagons"/>
    <dgm:cxn modelId="{7B1DD154-2D0D-324A-A21E-22361930B9D9}" type="presParOf" srcId="{FD475A2C-F91F-F347-950C-143BBD1E1C23}" destId="{BD2B1D16-8CBB-E541-A1D4-5871FD70D6F5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093A75-84B2-B442-9A01-9DB91CDBD92C}">
      <dsp:nvSpPr>
        <dsp:cNvPr id="0" name=""/>
        <dsp:cNvSpPr/>
      </dsp:nvSpPr>
      <dsp:spPr>
        <a:xfrm rot="5400000">
          <a:off x="4631166" y="180412"/>
          <a:ext cx="2723762" cy="2369673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KE" sz="1800" kern="1200"/>
            <a:t>Product Requirements</a:t>
          </a:r>
          <a:endParaRPr lang="en-US" sz="1800" kern="1200"/>
        </a:p>
      </dsp:txBody>
      <dsp:txXfrm rot="-5400000">
        <a:off x="5177484" y="427821"/>
        <a:ext cx="1631125" cy="1874856"/>
      </dsp:txXfrm>
    </dsp:sp>
    <dsp:sp modelId="{CFA1D596-060F-2449-BD3B-AE149F043640}">
      <dsp:nvSpPr>
        <dsp:cNvPr id="0" name=""/>
        <dsp:cNvSpPr/>
      </dsp:nvSpPr>
      <dsp:spPr>
        <a:xfrm>
          <a:off x="7249791" y="548120"/>
          <a:ext cx="3039719" cy="1634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B65E2C-11D2-854A-8ACC-778C1E8006CA}">
      <dsp:nvSpPr>
        <dsp:cNvPr id="0" name=""/>
        <dsp:cNvSpPr/>
      </dsp:nvSpPr>
      <dsp:spPr>
        <a:xfrm rot="5400000">
          <a:off x="2071918" y="180412"/>
          <a:ext cx="2723762" cy="2369673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2618236" y="427821"/>
        <a:ext cx="1631125" cy="1874856"/>
      </dsp:txXfrm>
    </dsp:sp>
    <dsp:sp modelId="{A87E4AD5-22F3-8E4F-BC59-F0B8DED39DC3}">
      <dsp:nvSpPr>
        <dsp:cNvPr id="0" name=""/>
        <dsp:cNvSpPr/>
      </dsp:nvSpPr>
      <dsp:spPr>
        <a:xfrm rot="5400000">
          <a:off x="3346639" y="2492342"/>
          <a:ext cx="2723762" cy="2369673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KE" sz="1800" kern="1200"/>
            <a:t>Candidate Workstreams</a:t>
          </a:r>
          <a:endParaRPr lang="en-US" sz="1800" kern="1200"/>
        </a:p>
      </dsp:txBody>
      <dsp:txXfrm rot="-5400000">
        <a:off x="3892957" y="2739751"/>
        <a:ext cx="1631125" cy="1874856"/>
      </dsp:txXfrm>
    </dsp:sp>
    <dsp:sp modelId="{8B555A6D-A737-AA43-8AD3-DE87F6A399A3}">
      <dsp:nvSpPr>
        <dsp:cNvPr id="0" name=""/>
        <dsp:cNvSpPr/>
      </dsp:nvSpPr>
      <dsp:spPr>
        <a:xfrm>
          <a:off x="483964" y="2860050"/>
          <a:ext cx="2941663" cy="1634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AA4858-CDED-BF42-B033-686E22D75536}">
      <dsp:nvSpPr>
        <dsp:cNvPr id="0" name=""/>
        <dsp:cNvSpPr/>
      </dsp:nvSpPr>
      <dsp:spPr>
        <a:xfrm rot="5400000">
          <a:off x="5905887" y="2492342"/>
          <a:ext cx="2723762" cy="2369673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6452205" y="2739751"/>
        <a:ext cx="1631125" cy="1874856"/>
      </dsp:txXfrm>
    </dsp:sp>
    <dsp:sp modelId="{E4EA6681-1B5B-4F44-ABDF-69599072DD69}">
      <dsp:nvSpPr>
        <dsp:cNvPr id="0" name=""/>
        <dsp:cNvSpPr/>
      </dsp:nvSpPr>
      <dsp:spPr>
        <a:xfrm rot="5400000">
          <a:off x="4631166" y="4804272"/>
          <a:ext cx="2723762" cy="2369673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Workstream Approval</a:t>
          </a:r>
          <a:endParaRPr lang="en-US" sz="1800" kern="1200" dirty="0"/>
        </a:p>
      </dsp:txBody>
      <dsp:txXfrm rot="-5400000">
        <a:off x="5177484" y="5051681"/>
        <a:ext cx="1631125" cy="1874856"/>
      </dsp:txXfrm>
    </dsp:sp>
    <dsp:sp modelId="{8034F196-5B27-704C-AAF4-3374EF249589}">
      <dsp:nvSpPr>
        <dsp:cNvPr id="0" name=""/>
        <dsp:cNvSpPr/>
      </dsp:nvSpPr>
      <dsp:spPr>
        <a:xfrm>
          <a:off x="7249791" y="5171980"/>
          <a:ext cx="3039719" cy="1634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D0DF6B-DA9D-1144-850B-C560E93DDD22}">
      <dsp:nvSpPr>
        <dsp:cNvPr id="0" name=""/>
        <dsp:cNvSpPr/>
      </dsp:nvSpPr>
      <dsp:spPr>
        <a:xfrm rot="5400000">
          <a:off x="2071918" y="4804272"/>
          <a:ext cx="2723762" cy="2369673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2618236" y="5051681"/>
        <a:ext cx="1631125" cy="1874856"/>
      </dsp:txXfrm>
    </dsp:sp>
    <dsp:sp modelId="{451F9524-CAB7-6345-BEBF-46E86D473AC0}">
      <dsp:nvSpPr>
        <dsp:cNvPr id="0" name=""/>
        <dsp:cNvSpPr/>
      </dsp:nvSpPr>
      <dsp:spPr>
        <a:xfrm rot="5400000">
          <a:off x="3346639" y="7116202"/>
          <a:ext cx="2723762" cy="2369673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/>
            <a:t>Roadmap Updates</a:t>
          </a:r>
          <a:endParaRPr lang="en-US" sz="1800" kern="1200"/>
        </a:p>
      </dsp:txBody>
      <dsp:txXfrm rot="-5400000">
        <a:off x="3892957" y="7363611"/>
        <a:ext cx="1631125" cy="1874856"/>
      </dsp:txXfrm>
    </dsp:sp>
    <dsp:sp modelId="{68E2245B-819D-B344-83BF-53FFE48C01FF}">
      <dsp:nvSpPr>
        <dsp:cNvPr id="0" name=""/>
        <dsp:cNvSpPr/>
      </dsp:nvSpPr>
      <dsp:spPr>
        <a:xfrm>
          <a:off x="483964" y="7483910"/>
          <a:ext cx="2941663" cy="1634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2B1D16-8CBB-E541-A1D4-5871FD70D6F5}">
      <dsp:nvSpPr>
        <dsp:cNvPr id="0" name=""/>
        <dsp:cNvSpPr/>
      </dsp:nvSpPr>
      <dsp:spPr>
        <a:xfrm rot="5400000">
          <a:off x="5905887" y="7116202"/>
          <a:ext cx="2723762" cy="2369673"/>
        </a:xfrm>
        <a:prstGeom prst="hexagon">
          <a:avLst>
            <a:gd name="adj" fmla="val 2500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3600" kern="1200"/>
        </a:p>
      </dsp:txBody>
      <dsp:txXfrm rot="-5400000">
        <a:off x="6452205" y="7363611"/>
        <a:ext cx="1631125" cy="18748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sv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C7158-3EDA-D449-8D0F-DA0A67645948}" type="datetimeFigureOut">
              <a:rPr lang="en-US" smtClean="0"/>
              <a:t>10/31/23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28C9E-AFDC-3345-9ED4-F0F60104F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The </a:t>
            </a:r>
            <a:r>
              <a:rPr lang="en-US" sz="1200" dirty="0" err="1"/>
              <a:t>Mojaloop</a:t>
            </a:r>
            <a:r>
              <a:rPr lang="en-US" sz="1200" dirty="0"/>
              <a:t> Foundation, with the funding and support of our sponsors will continue to advance the features and capabilities of the platform and support the community committed to our mission.</a:t>
            </a:r>
            <a:br>
              <a:rPr lang="en-US" sz="1200" dirty="0"/>
            </a:br>
            <a:r>
              <a:rPr lang="en-US" sz="1200" dirty="0"/>
              <a:t>As</a:t>
            </a:r>
            <a:r>
              <a:rPr lang="en-US" sz="1200" baseline="0" dirty="0"/>
              <a:t> of June 30 2023, our participant count was 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1,328 people.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E28C9E-AFDC-3345-9ED4-F0F60104F26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6979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C1ED45-D031-B94A-BAB1-482F24228794}"/>
              </a:ext>
            </a:extLst>
          </p:cNvPr>
          <p:cNvSpPr/>
          <p:nvPr userDrawn="1"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B531EC2-BD07-9544-89FF-31AE4C23EC5E}"/>
              </a:ext>
            </a:extLst>
          </p:cNvPr>
          <p:cNvSpPr/>
          <p:nvPr userDrawn="1"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B1EF47-5F45-A042-A683-AA31B481CD13}"/>
              </a:ext>
            </a:extLst>
          </p:cNvPr>
          <p:cNvSpPr/>
          <p:nvPr userDrawn="1"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6CE7C0DB-9E0D-0A4E-938B-2E797BB2000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835854"/>
            <a:ext cx="6148471" cy="195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4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32CFA138-28A4-D644-AF2B-9444858492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78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839EC2AA-D970-C448-A073-121286DBD65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6618" y="835854"/>
            <a:ext cx="6148471" cy="1956331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A0C5D54B-A58F-EC4D-AA02-F28EF11FB1FD}"/>
              </a:ext>
            </a:extLst>
          </p:cNvPr>
          <p:cNvSpPr/>
          <p:nvPr userDrawn="1"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2DB51D0-EFE0-9143-AB1E-054D0CA220CB}"/>
              </a:ext>
            </a:extLst>
          </p:cNvPr>
          <p:cNvSpPr/>
          <p:nvPr userDrawn="1"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2C0393C-CCFF-344F-BF7E-2B815CA8D24F}"/>
              </a:ext>
            </a:extLst>
          </p:cNvPr>
          <p:cNvSpPr/>
          <p:nvPr userDrawn="1"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26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CE94A48-21EC-9043-A425-EFF17FBDBA2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E779818-F140-9546-B82F-B1DC522CC4CB}"/>
              </a:ext>
            </a:extLst>
          </p:cNvPr>
          <p:cNvSpPr/>
          <p:nvPr userDrawn="1"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B44CB57B-FDB9-DD49-A397-36CE873A547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0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DCD72061-B2C2-AC4B-B221-A92BDD95E90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835854"/>
            <a:ext cx="6148471" cy="195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4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1FDB6C-806C-4135-BCBC-52AC466F48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21033938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991DA25-90B4-A443-A658-5D5A83696BD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B5E1CCF-F416-2440-906B-96A2A7952F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21033938" cy="265112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861FF98D-1061-9248-8754-0013875997B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FFC5743-7400-D642-9870-E0DE7D4E9D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76618" y="12622427"/>
            <a:ext cx="2862509" cy="910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rgbClr val="005A83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5A83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941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8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tags" Target="../tags/tag26.xml"/><Relationship Id="rId21" Type="http://schemas.openxmlformats.org/officeDocument/2006/relationships/tags" Target="../tags/tag21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63" Type="http://schemas.openxmlformats.org/officeDocument/2006/relationships/tags" Target="../tags/tag63.xml"/><Relationship Id="rId68" Type="http://schemas.openxmlformats.org/officeDocument/2006/relationships/tags" Target="../tags/tag68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9" Type="http://schemas.openxmlformats.org/officeDocument/2006/relationships/tags" Target="../tags/tag29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3" Type="http://schemas.openxmlformats.org/officeDocument/2006/relationships/tags" Target="../tags/tag53.xml"/><Relationship Id="rId58" Type="http://schemas.openxmlformats.org/officeDocument/2006/relationships/tags" Target="../tags/tag58.xml"/><Relationship Id="rId66" Type="http://schemas.openxmlformats.org/officeDocument/2006/relationships/tags" Target="../tags/tag66.xml"/><Relationship Id="rId5" Type="http://schemas.openxmlformats.org/officeDocument/2006/relationships/tags" Target="../tags/tag5.xml"/><Relationship Id="rId61" Type="http://schemas.openxmlformats.org/officeDocument/2006/relationships/tags" Target="../tags/tag61.xml"/><Relationship Id="rId19" Type="http://schemas.openxmlformats.org/officeDocument/2006/relationships/tags" Target="../tags/tag1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tags" Target="../tags/tag56.xml"/><Relationship Id="rId64" Type="http://schemas.openxmlformats.org/officeDocument/2006/relationships/tags" Target="../tags/tag64.xml"/><Relationship Id="rId69" Type="http://schemas.openxmlformats.org/officeDocument/2006/relationships/slideLayout" Target="../slideLayouts/slideLayout4.xml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3" Type="http://schemas.openxmlformats.org/officeDocument/2006/relationships/tags" Target="../tags/tag3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59" Type="http://schemas.openxmlformats.org/officeDocument/2006/relationships/tags" Target="../tags/tag59.xml"/><Relationship Id="rId67" Type="http://schemas.openxmlformats.org/officeDocument/2006/relationships/tags" Target="../tags/tag67.xml"/><Relationship Id="rId20" Type="http://schemas.openxmlformats.org/officeDocument/2006/relationships/tags" Target="../tags/tag20.xml"/><Relationship Id="rId41" Type="http://schemas.openxmlformats.org/officeDocument/2006/relationships/tags" Target="../tags/tag41.xml"/><Relationship Id="rId54" Type="http://schemas.openxmlformats.org/officeDocument/2006/relationships/tags" Target="../tags/tag54.xml"/><Relationship Id="rId62" Type="http://schemas.openxmlformats.org/officeDocument/2006/relationships/tags" Target="../tags/tag6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tags" Target="../tags/tag57.xml"/><Relationship Id="rId10" Type="http://schemas.openxmlformats.org/officeDocument/2006/relationships/tags" Target="../tags/tag10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60" Type="http://schemas.openxmlformats.org/officeDocument/2006/relationships/tags" Target="../tags/tag60.xml"/><Relationship Id="rId65" Type="http://schemas.openxmlformats.org/officeDocument/2006/relationships/tags" Target="../tags/tag65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9" Type="http://schemas.openxmlformats.org/officeDocument/2006/relationships/tags" Target="../tags/tag39.xml"/><Relationship Id="rId34" Type="http://schemas.openxmlformats.org/officeDocument/2006/relationships/tags" Target="../tags/tag34.xml"/><Relationship Id="rId50" Type="http://schemas.openxmlformats.org/officeDocument/2006/relationships/tags" Target="../tags/tag50.xml"/><Relationship Id="rId55" Type="http://schemas.openxmlformats.org/officeDocument/2006/relationships/tags" Target="../tags/tag5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467947-5224-474F-9680-0BC59B2085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5527596" cy="4519609"/>
          </a:xfrm>
        </p:spPr>
        <p:txBody>
          <a:bodyPr/>
          <a:lstStyle/>
          <a:p>
            <a:r>
              <a:rPr lang="en-US" dirty="0"/>
              <a:t>Community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702825-7D0A-4B06-A09C-D388B1F220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Simeon Oriko</a:t>
            </a:r>
          </a:p>
          <a:p>
            <a:r>
              <a:rPr lang="en-US" dirty="0"/>
              <a:t>Director of Community</a:t>
            </a:r>
          </a:p>
          <a:p>
            <a:r>
              <a:rPr lang="en-US" dirty="0"/>
              <a:t>Mojaloop Foundation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2CD3E-576B-412C-9C7A-56DA17350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875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CF96-3F55-4B76-924E-AC77121F0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</p:spPr>
        <p:txBody>
          <a:bodyPr anchor="ctr">
            <a:normAutofit/>
          </a:bodyPr>
          <a:lstStyle/>
          <a:p>
            <a:r>
              <a:rPr lang="en-US" dirty="0"/>
              <a:t>Community Sync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C0CF3-5874-49E7-8720-1C8E4CF976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KE" b="1" i="0" u="none" strike="noStrike" dirty="0">
                <a:effectLst/>
              </a:rPr>
              <a:t>🗓️ </a:t>
            </a:r>
            <a:r>
              <a:rPr lang="en-GB" b="1" i="0" u="none" strike="noStrike" dirty="0">
                <a:effectLst/>
              </a:rPr>
              <a:t>When: </a:t>
            </a:r>
            <a:r>
              <a:rPr lang="en-GB" i="0" u="none" strike="noStrike" dirty="0">
                <a:effectLst/>
              </a:rPr>
              <a:t>Thursday</a:t>
            </a:r>
            <a:r>
              <a:rPr lang="en-GB" b="1" i="0" u="none" strike="noStrike" dirty="0">
                <a:effectLst/>
              </a:rPr>
              <a:t> </a:t>
            </a:r>
            <a:r>
              <a:rPr lang="en-GB" i="0" u="none" strike="noStrike" dirty="0">
                <a:effectLst/>
              </a:rPr>
              <a:t>November 9, 2023 </a:t>
            </a:r>
            <a:r>
              <a:rPr lang="en-GB" dirty="0"/>
              <a:t>at </a:t>
            </a:r>
            <a:r>
              <a:rPr lang="en-GB" i="0" u="none" strike="noStrike" dirty="0">
                <a:effectLst/>
              </a:rPr>
              <a:t>2:00 PM UTC</a:t>
            </a:r>
          </a:p>
          <a:p>
            <a:pPr marL="0" indent="0">
              <a:buNone/>
            </a:pPr>
            <a:endParaRPr lang="en-GB" b="0" i="0" u="none" strike="noStrike" dirty="0">
              <a:effectLst/>
            </a:endParaRPr>
          </a:p>
          <a:p>
            <a:pPr marL="0" indent="0">
              <a:buNone/>
            </a:pPr>
            <a:r>
              <a:rPr lang="en-KE" b="0" i="0" u="none" strike="noStrike" dirty="0">
                <a:effectLst/>
              </a:rPr>
              <a:t>🖥️ </a:t>
            </a:r>
            <a:r>
              <a:rPr lang="en-GB" b="1" i="0" u="none" strike="noStrike" dirty="0">
                <a:effectLst/>
              </a:rPr>
              <a:t>Where: </a:t>
            </a:r>
            <a:r>
              <a:rPr lang="en-GB" i="0" u="none" strike="noStrike" dirty="0">
                <a:effectLst/>
              </a:rPr>
              <a:t>Virtual/Zoom Meeting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Calendar on table">
            <a:extLst>
              <a:ext uri="{FF2B5EF4-FFF2-40B4-BE49-F238E27FC236}">
                <a16:creationId xmlns:a16="http://schemas.microsoft.com/office/drawing/2014/main" id="{0AE28E2D-FD9E-0395-30E0-00CF894539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503" b="-1"/>
          <a:stretch/>
        </p:blipFill>
        <p:spPr>
          <a:xfrm>
            <a:off x="12346008" y="3651250"/>
            <a:ext cx="10364549" cy="8702676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3443" y="12712701"/>
            <a:ext cx="5487114" cy="7302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AF9D7A-5BEE-9245-944A-197F51D542D9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506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1D4FE7-D297-836B-5D26-1428B3FC6F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E4FB1-430E-4502-4653-057236E59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D79D693-E100-24A8-8294-808222A252E6}"/>
              </a:ext>
            </a:extLst>
          </p:cNvPr>
          <p:cNvSpPr txBox="1">
            <a:spLocks/>
          </p:cNvSpPr>
          <p:nvPr/>
        </p:nvSpPr>
        <p:spPr>
          <a:xfrm>
            <a:off x="1689320" y="3473453"/>
            <a:ext cx="21033938" cy="57054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2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2023 Community Governance Elections</a:t>
            </a:r>
          </a:p>
        </p:txBody>
      </p:sp>
    </p:spTree>
    <p:extLst>
      <p:ext uri="{BB962C8B-B14F-4D97-AF65-F5344CB8AC3E}">
        <p14:creationId xmlns:p14="http://schemas.microsoft.com/office/powerpoint/2010/main" val="2806754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A8CC-F7F4-0242-8A3C-B7BB87A90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309" y="730251"/>
            <a:ext cx="21692248" cy="2651126"/>
          </a:xfrm>
        </p:spPr>
        <p:txBody>
          <a:bodyPr/>
          <a:lstStyle/>
          <a:p>
            <a:r>
              <a:rPr lang="en-KE" dirty="0"/>
              <a:t>2023 Community Governance Elections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0CB20-FCE8-2B41-8FFC-53DB9731C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KE" dirty="0"/>
              <a:t>Community Council (9 openings)</a:t>
            </a:r>
          </a:p>
          <a:p>
            <a:pPr>
              <a:lnSpc>
                <a:spcPct val="200000"/>
              </a:lnSpc>
            </a:pPr>
            <a:r>
              <a:rPr lang="en-KE" dirty="0"/>
              <a:t>Design Authority (5 openings)</a:t>
            </a:r>
          </a:p>
          <a:p>
            <a:pPr>
              <a:lnSpc>
                <a:spcPct val="200000"/>
              </a:lnSpc>
            </a:pPr>
            <a:r>
              <a:rPr lang="en-KE" dirty="0"/>
              <a:t>Change Control Board (1 openings) </a:t>
            </a:r>
          </a:p>
          <a:p>
            <a:pPr lvl="1">
              <a:lnSpc>
                <a:spcPct val="200000"/>
              </a:lnSpc>
            </a:pPr>
            <a:r>
              <a:rPr lang="en-KE" dirty="0"/>
              <a:t>Rapporteur (Chair)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1F589C-85F1-6A46-8577-76B4D9E9C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372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LSHAPE_TB_00000000000000000000000000000000_LeftEndCaps" hidden="1">
            <a:extLst>
              <a:ext uri="{FF2B5EF4-FFF2-40B4-BE49-F238E27FC236}">
                <a16:creationId xmlns:a16="http://schemas.microsoft.com/office/drawing/2014/main" id="{DB5F6699-26A5-4BAD-8B4B-69B4334155D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-484152" y="25401"/>
            <a:ext cx="1025922" cy="553998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3600" b="1">
                <a:solidFill>
                  <a:schemeClr val="accent2"/>
                </a:solidFill>
              </a:rPr>
              <a:t>2023</a:t>
            </a:r>
          </a:p>
        </p:txBody>
      </p:sp>
      <p:sp>
        <p:nvSpPr>
          <p:cNvPr id="3" name="OTLSHAPE_TB_00000000000000000000000000000000_RightEndCaps" hidden="1">
            <a:extLst>
              <a:ext uri="{FF2B5EF4-FFF2-40B4-BE49-F238E27FC236}">
                <a16:creationId xmlns:a16="http://schemas.microsoft.com/office/drawing/2014/main" id="{15E6FD03-1988-F3CC-4EB5-35B93DA83DFD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-439268" y="25401"/>
            <a:ext cx="936154" cy="553998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3600" b="1">
                <a:solidFill>
                  <a:schemeClr val="accent2"/>
                </a:solidFill>
                <a:latin typeface="Calibri" panose="020F0502020204030204" pitchFamily="34" charset="0"/>
              </a:rPr>
              <a:t>2023</a:t>
            </a:r>
          </a:p>
        </p:txBody>
      </p:sp>
      <p:sp>
        <p:nvSpPr>
          <p:cNvPr id="5" name="OTLSHAPE_TB_00000000000000000000000000000000_ElapsedTime" hidden="1">
            <a:extLst>
              <a:ext uri="{FF2B5EF4-FFF2-40B4-BE49-F238E27FC236}">
                <a16:creationId xmlns:a16="http://schemas.microsoft.com/office/drawing/2014/main" id="{951DB5B7-A236-4770-A5C5-3D118543F15E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690517" y="7297576"/>
            <a:ext cx="0" cy="0"/>
          </a:xfrm>
          <a:prstGeom prst="roundRect">
            <a:avLst/>
          </a:prstGeom>
          <a:solidFill>
            <a:srgbClr val="FF0000">
              <a:alpha val="74902"/>
            </a:srgbClr>
          </a:solidFill>
          <a:ln w="12700" cap="flat" cmpd="sng" algn="ctr">
            <a:noFill/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2700" h="139700"/>
          </a:sp3d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6" name="OTLSHAPE_TB_00000000000000000000000000000000_TodayMarkerShape" hidden="1">
            <a:extLst>
              <a:ext uri="{FF2B5EF4-FFF2-40B4-BE49-F238E27FC236}">
                <a16:creationId xmlns:a16="http://schemas.microsoft.com/office/drawing/2014/main" id="{F455DDB1-E756-49A7-908C-8ABBC0C9F325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617947" y="7805577"/>
            <a:ext cx="152400" cy="169334"/>
          </a:xfrm>
          <a:prstGeom prst="triangle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7" name="OTLSHAPE_TB_00000000000000000000000000000000_TodayMarkerText" hidden="1">
            <a:extLst>
              <a:ext uri="{FF2B5EF4-FFF2-40B4-BE49-F238E27FC236}">
                <a16:creationId xmlns:a16="http://schemas.microsoft.com/office/drawing/2014/main" id="{AA271D63-CE52-43BF-B8A4-59A3BD813FBE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330003" y="12735468"/>
            <a:ext cx="712375" cy="369332"/>
          </a:xfrm>
          <a:prstGeom prst="rect">
            <a:avLst/>
          </a:prstGeom>
          <a:noFill/>
        </p:spPr>
        <p:txBody>
          <a:bodyPr vert="horz" wrap="none" lIns="0" tIns="0" rIns="0" bIns="0" rtlCol="0" anchor="ctr" anchorCtr="0">
            <a:spAutoFit/>
          </a:bodyPr>
          <a:lstStyle/>
          <a:p>
            <a:pPr algn="ctr"/>
            <a:r>
              <a:rPr lang="en-US" sz="2400" spc="-24">
                <a:solidFill>
                  <a:schemeClr val="dk1"/>
                </a:solidFill>
                <a:latin typeface="Calibri" panose="020F0502020204030204" pitchFamily="34" charset="0"/>
              </a:rPr>
              <a:t>Today</a:t>
            </a:r>
          </a:p>
        </p:txBody>
      </p:sp>
      <p:sp>
        <p:nvSpPr>
          <p:cNvPr id="224" name="OTLSHAPE_T_85ffb43cdd974451936cad87c9bb5db3_ShapePercentage" hidden="1">
            <a:extLst>
              <a:ext uri="{FF2B5EF4-FFF2-40B4-BE49-F238E27FC236}">
                <a16:creationId xmlns:a16="http://schemas.microsoft.com/office/drawing/2014/main" id="{CFFFAAC7-671F-47BA-A0E7-E10D1D573D88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190957" y="3108946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226" name="OTLSHAPE_T_ee4428baded44f1b9fbe66b5519219b5_ShapePercentage" hidden="1">
            <a:extLst>
              <a:ext uri="{FF2B5EF4-FFF2-40B4-BE49-F238E27FC236}">
                <a16:creationId xmlns:a16="http://schemas.microsoft.com/office/drawing/2014/main" id="{46C8684E-B416-46A3-89F3-024E43FF28C6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0193005" y="3526184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228" name="OTLSHAPE_T_a1a676fbd78545babb16ecc35d69518b_ShapePercentage" hidden="1">
            <a:extLst>
              <a:ext uri="{FF2B5EF4-FFF2-40B4-BE49-F238E27FC236}">
                <a16:creationId xmlns:a16="http://schemas.microsoft.com/office/drawing/2014/main" id="{9AC9DCC0-DBB1-4998-88C4-DF13B5219C34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13694029" y="3943422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230" name="OTLSHAPE_T_cfe82d0cbb74492e9807beb8c9c7b909_ShapePercentage" hidden="1">
            <a:extLst>
              <a:ext uri="{FF2B5EF4-FFF2-40B4-BE49-F238E27FC236}">
                <a16:creationId xmlns:a16="http://schemas.microsoft.com/office/drawing/2014/main" id="{BA41BA35-E0F7-4507-ACA1-1672DF6A9836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7195053" y="4360660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232" name="OTLSHAPE_T_9a73e463353c4d2abb641342adde4731_ShapePercentage" hidden="1">
            <a:extLst>
              <a:ext uri="{FF2B5EF4-FFF2-40B4-BE49-F238E27FC236}">
                <a16:creationId xmlns:a16="http://schemas.microsoft.com/office/drawing/2014/main" id="{EDBB330C-7222-47E1-B1AE-23E675BC1097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17695199" y="5118934"/>
            <a:ext cx="0" cy="0"/>
          </a:xfrm>
          <a:prstGeom prst="homePlate">
            <a:avLst/>
          </a:prstGeom>
          <a:solidFill>
            <a:schemeClr val="dk1">
              <a:alpha val="34902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/>
          </a:p>
        </p:txBody>
      </p:sp>
      <p:sp>
        <p:nvSpPr>
          <p:cNvPr id="77" name="OTLSHAPE_T_e1664b10a79849eaa7bb591159e4ff69_Duration" hidden="1">
            <a:extLst>
              <a:ext uri="{FF2B5EF4-FFF2-40B4-BE49-F238E27FC236}">
                <a16:creationId xmlns:a16="http://schemas.microsoft.com/office/drawing/2014/main" id="{2DBA36A7-445B-4725-97C4-46003972019F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26987" y="-752395"/>
            <a:ext cx="660400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6 days</a:t>
            </a:r>
          </a:p>
        </p:txBody>
      </p:sp>
      <p:sp>
        <p:nvSpPr>
          <p:cNvPr id="79" name="OTLSHAPE_T_e1664b10a79849eaa7bb591159e4ff69_StartDate" hidden="1">
            <a:extLst>
              <a:ext uri="{FF2B5EF4-FFF2-40B4-BE49-F238E27FC236}">
                <a16:creationId xmlns:a16="http://schemas.microsoft.com/office/drawing/2014/main" id="{669D1D6B-1854-4721-BEC3-EDF11A6D2F30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80" name="OTLSHAPE_T_e1664b10a79849eaa7bb591159e4ff69_EndDate" hidden="1">
            <a:extLst>
              <a:ext uri="{FF2B5EF4-FFF2-40B4-BE49-F238E27FC236}">
                <a16:creationId xmlns:a16="http://schemas.microsoft.com/office/drawing/2014/main" id="{E69FFE42-AFD0-4466-A88C-C8A9AE064476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109" name="OTLSHAPE_T_85ffb43cdd974451936cad87c9bb5db3_Duration" hidden="1">
            <a:extLst>
              <a:ext uri="{FF2B5EF4-FFF2-40B4-BE49-F238E27FC236}">
                <a16:creationId xmlns:a16="http://schemas.microsoft.com/office/drawing/2014/main" id="{8315A2CE-548D-4A6A-91FA-0BFABAFBEF94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26987" y="-741183"/>
            <a:ext cx="787400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10 days</a:t>
            </a:r>
          </a:p>
        </p:txBody>
      </p:sp>
      <p:sp>
        <p:nvSpPr>
          <p:cNvPr id="110" name="OTLSHAPE_T_85ffb43cdd974451936cad87c9bb5db3_TextPercentage" hidden="1">
            <a:extLst>
              <a:ext uri="{FF2B5EF4-FFF2-40B4-BE49-F238E27FC236}">
                <a16:creationId xmlns:a16="http://schemas.microsoft.com/office/drawing/2014/main" id="{BBFE2795-C211-4159-A668-CF6F894F04F8}"/>
              </a:ext>
            </a:extLst>
          </p:cNvPr>
          <p:cNvSpPr txBox="1"/>
          <p:nvPr>
            <p:custDataLst>
              <p:tags r:id="rId16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111" name="OTLSHAPE_T_85ffb43cdd974451936cad87c9bb5db3_StartDate" hidden="1">
            <a:extLst>
              <a:ext uri="{FF2B5EF4-FFF2-40B4-BE49-F238E27FC236}">
                <a16:creationId xmlns:a16="http://schemas.microsoft.com/office/drawing/2014/main" id="{D1FFE264-C792-468C-A7C8-0140D01A593B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112" name="OTLSHAPE_T_85ffb43cdd974451936cad87c9bb5db3_EndDate" hidden="1">
            <a:extLst>
              <a:ext uri="{FF2B5EF4-FFF2-40B4-BE49-F238E27FC236}">
                <a16:creationId xmlns:a16="http://schemas.microsoft.com/office/drawing/2014/main" id="{54C790EC-AD73-4991-B9B2-AA4DB559BAEB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141" name="OTLSHAPE_T_ee4428baded44f1b9fbe66b5519219b5_Duration" hidden="1">
            <a:extLst>
              <a:ext uri="{FF2B5EF4-FFF2-40B4-BE49-F238E27FC236}">
                <a16:creationId xmlns:a16="http://schemas.microsoft.com/office/drawing/2014/main" id="{1F3FD60B-712C-423F-8FDC-614F6FE53A33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26987" y="-609719"/>
            <a:ext cx="660400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5 days</a:t>
            </a:r>
          </a:p>
        </p:txBody>
      </p:sp>
      <p:sp>
        <p:nvSpPr>
          <p:cNvPr id="142" name="OTLSHAPE_T_ee4428baded44f1b9fbe66b5519219b5_TextPercentage" hidden="1">
            <a:extLst>
              <a:ext uri="{FF2B5EF4-FFF2-40B4-BE49-F238E27FC236}">
                <a16:creationId xmlns:a16="http://schemas.microsoft.com/office/drawing/2014/main" id="{779B2C9E-EBE7-45E5-9B38-AD08D6D6455E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143" name="OTLSHAPE_T_ee4428baded44f1b9fbe66b5519219b5_StartDate" hidden="1">
            <a:extLst>
              <a:ext uri="{FF2B5EF4-FFF2-40B4-BE49-F238E27FC236}">
                <a16:creationId xmlns:a16="http://schemas.microsoft.com/office/drawing/2014/main" id="{669FE138-E3D0-4595-93EA-35003371446B}"/>
              </a:ext>
            </a:extLst>
          </p:cNvPr>
          <p:cNvSpPr txBox="1"/>
          <p:nvPr>
            <p:custDataLst>
              <p:tags r:id="rId21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144" name="OTLSHAPE_T_ee4428baded44f1b9fbe66b5519219b5_EndDate" hidden="1">
            <a:extLst>
              <a:ext uri="{FF2B5EF4-FFF2-40B4-BE49-F238E27FC236}">
                <a16:creationId xmlns:a16="http://schemas.microsoft.com/office/drawing/2014/main" id="{DF7AC282-5D42-48B1-9337-25DD0143F0C3}"/>
              </a:ext>
            </a:extLst>
          </p:cNvPr>
          <p:cNvSpPr txBox="1"/>
          <p:nvPr>
            <p:custDataLst>
              <p:tags r:id="rId22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149" name="OTLSHAPE_T_a1a676fbd78545babb16ecc35d69518b_Duration" hidden="1">
            <a:extLst>
              <a:ext uri="{FF2B5EF4-FFF2-40B4-BE49-F238E27FC236}">
                <a16:creationId xmlns:a16="http://schemas.microsoft.com/office/drawing/2014/main" id="{A479051D-B555-476A-B7B4-C1982E6A80EC}"/>
              </a:ext>
            </a:extLst>
          </p:cNvPr>
          <p:cNvSpPr txBox="1"/>
          <p:nvPr>
            <p:custDataLst>
              <p:tags r:id="rId23"/>
            </p:custDataLst>
          </p:nvPr>
        </p:nvSpPr>
        <p:spPr>
          <a:xfrm>
            <a:off x="26987" y="-598507"/>
            <a:ext cx="660400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5 days</a:t>
            </a:r>
          </a:p>
        </p:txBody>
      </p:sp>
      <p:sp>
        <p:nvSpPr>
          <p:cNvPr id="150" name="OTLSHAPE_T_a1a676fbd78545babb16ecc35d69518b_TextPercentage" hidden="1">
            <a:extLst>
              <a:ext uri="{FF2B5EF4-FFF2-40B4-BE49-F238E27FC236}">
                <a16:creationId xmlns:a16="http://schemas.microsoft.com/office/drawing/2014/main" id="{01660D44-B80B-469C-A772-AFADD92AF4D6}"/>
              </a:ext>
            </a:extLst>
          </p:cNvPr>
          <p:cNvSpPr txBox="1"/>
          <p:nvPr>
            <p:custDataLst>
              <p:tags r:id="rId24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151" name="OTLSHAPE_T_a1a676fbd78545babb16ecc35d69518b_StartDate" hidden="1">
            <a:extLst>
              <a:ext uri="{FF2B5EF4-FFF2-40B4-BE49-F238E27FC236}">
                <a16:creationId xmlns:a16="http://schemas.microsoft.com/office/drawing/2014/main" id="{90A251CF-1442-465D-A1C6-17FF979AC112}"/>
              </a:ext>
            </a:extLst>
          </p:cNvPr>
          <p:cNvSpPr txBox="1"/>
          <p:nvPr>
            <p:custDataLst>
              <p:tags r:id="rId25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152" name="OTLSHAPE_T_a1a676fbd78545babb16ecc35d69518b_EndDate" hidden="1">
            <a:extLst>
              <a:ext uri="{FF2B5EF4-FFF2-40B4-BE49-F238E27FC236}">
                <a16:creationId xmlns:a16="http://schemas.microsoft.com/office/drawing/2014/main" id="{FE3E3899-FB2C-4C7E-A85B-E5BE0B414FE9}"/>
              </a:ext>
            </a:extLst>
          </p:cNvPr>
          <p:cNvSpPr txBox="1"/>
          <p:nvPr>
            <p:custDataLst>
              <p:tags r:id="rId26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173" name="OTLSHAPE_T_cfe82d0cbb74492e9807beb8c9c7b909_Duration" hidden="1">
            <a:extLst>
              <a:ext uri="{FF2B5EF4-FFF2-40B4-BE49-F238E27FC236}">
                <a16:creationId xmlns:a16="http://schemas.microsoft.com/office/drawing/2014/main" id="{23241D50-58C6-4B97-B4F6-51C08B23E1DB}"/>
              </a:ext>
            </a:extLst>
          </p:cNvPr>
          <p:cNvSpPr txBox="1"/>
          <p:nvPr>
            <p:custDataLst>
              <p:tags r:id="rId27"/>
            </p:custDataLst>
          </p:nvPr>
        </p:nvSpPr>
        <p:spPr>
          <a:xfrm>
            <a:off x="26987" y="-455831"/>
            <a:ext cx="558800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1 day</a:t>
            </a:r>
          </a:p>
        </p:txBody>
      </p:sp>
      <p:sp>
        <p:nvSpPr>
          <p:cNvPr id="174" name="OTLSHAPE_T_cfe82d0cbb74492e9807beb8c9c7b909_TextPercentage" hidden="1">
            <a:extLst>
              <a:ext uri="{FF2B5EF4-FFF2-40B4-BE49-F238E27FC236}">
                <a16:creationId xmlns:a16="http://schemas.microsoft.com/office/drawing/2014/main" id="{2CFD58E4-53E8-46DD-8304-A4711EF55697}"/>
              </a:ext>
            </a:extLst>
          </p:cNvPr>
          <p:cNvSpPr txBox="1"/>
          <p:nvPr>
            <p:custDataLst>
              <p:tags r:id="rId28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175" name="OTLSHAPE_T_cfe82d0cbb74492e9807beb8c9c7b909_StartDate" hidden="1">
            <a:extLst>
              <a:ext uri="{FF2B5EF4-FFF2-40B4-BE49-F238E27FC236}">
                <a16:creationId xmlns:a16="http://schemas.microsoft.com/office/drawing/2014/main" id="{EBC29B4E-62E5-4239-833F-E804063882D0}"/>
              </a:ext>
            </a:extLst>
          </p:cNvPr>
          <p:cNvSpPr txBox="1"/>
          <p:nvPr>
            <p:custDataLst>
              <p:tags r:id="rId29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176" name="OTLSHAPE_T_cfe82d0cbb74492e9807beb8c9c7b909_EndDate" hidden="1">
            <a:extLst>
              <a:ext uri="{FF2B5EF4-FFF2-40B4-BE49-F238E27FC236}">
                <a16:creationId xmlns:a16="http://schemas.microsoft.com/office/drawing/2014/main" id="{21047250-EEB7-4C45-8B58-AF069661FDFF}"/>
              </a:ext>
            </a:extLst>
          </p:cNvPr>
          <p:cNvSpPr txBox="1"/>
          <p:nvPr>
            <p:custDataLst>
              <p:tags r:id="rId30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197" name="OTLSHAPE_T_9a73e463353c4d2abb641342adde4731_Duration" hidden="1">
            <a:extLst>
              <a:ext uri="{FF2B5EF4-FFF2-40B4-BE49-F238E27FC236}">
                <a16:creationId xmlns:a16="http://schemas.microsoft.com/office/drawing/2014/main" id="{6AF50B72-FC92-485C-BA63-E9232F1C5C1C}"/>
              </a:ext>
            </a:extLst>
          </p:cNvPr>
          <p:cNvSpPr txBox="1"/>
          <p:nvPr>
            <p:custDataLst>
              <p:tags r:id="rId31"/>
            </p:custDataLst>
          </p:nvPr>
        </p:nvSpPr>
        <p:spPr>
          <a:xfrm>
            <a:off x="26987" y="-752395"/>
            <a:ext cx="660400" cy="61555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r>
              <a:rPr lang="en-US" sz="2000">
                <a:solidFill>
                  <a:schemeClr val="accent2"/>
                </a:solidFill>
              </a:rPr>
              <a:t>7 days</a:t>
            </a:r>
          </a:p>
        </p:txBody>
      </p:sp>
      <p:sp>
        <p:nvSpPr>
          <p:cNvPr id="198" name="OTLSHAPE_T_9a73e463353c4d2abb641342adde4731_TextPercentage" hidden="1">
            <a:extLst>
              <a:ext uri="{FF2B5EF4-FFF2-40B4-BE49-F238E27FC236}">
                <a16:creationId xmlns:a16="http://schemas.microsoft.com/office/drawing/2014/main" id="{419DFE2A-67FB-40AA-83AB-9FB1EAEC2EDE}"/>
              </a:ext>
            </a:extLst>
          </p:cNvPr>
          <p:cNvSpPr txBox="1"/>
          <p:nvPr>
            <p:custDataLst>
              <p:tags r:id="rId32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199" name="OTLSHAPE_T_9a73e463353c4d2abb641342adde4731_StartDate" hidden="1">
            <a:extLst>
              <a:ext uri="{FF2B5EF4-FFF2-40B4-BE49-F238E27FC236}">
                <a16:creationId xmlns:a16="http://schemas.microsoft.com/office/drawing/2014/main" id="{F5D318EF-2F73-48E1-AFAB-10CF20CC0AD5}"/>
              </a:ext>
            </a:extLst>
          </p:cNvPr>
          <p:cNvSpPr txBox="1"/>
          <p:nvPr>
            <p:custDataLst>
              <p:tags r:id="rId33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sp>
        <p:nvSpPr>
          <p:cNvPr id="200" name="OTLSHAPE_T_9a73e463353c4d2abb641342adde4731_EndDate" hidden="1">
            <a:extLst>
              <a:ext uri="{FF2B5EF4-FFF2-40B4-BE49-F238E27FC236}">
                <a16:creationId xmlns:a16="http://schemas.microsoft.com/office/drawing/2014/main" id="{DA3F7F49-2001-4118-B434-1494C6002145}"/>
              </a:ext>
            </a:extLst>
          </p:cNvPr>
          <p:cNvSpPr txBox="1"/>
          <p:nvPr>
            <p:custDataLst>
              <p:tags r:id="rId34"/>
            </p:custDataLst>
          </p:nvPr>
        </p:nvSpPr>
        <p:spPr>
          <a:xfrm>
            <a:off x="26987" y="-5377"/>
            <a:ext cx="0" cy="307777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r"/>
            <a:endParaRPr lang="en-US" sz="2000">
              <a:solidFill>
                <a:schemeClr val="dk2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A1DB45-3D55-BAC8-03B9-313836A89FAE}"/>
              </a:ext>
            </a:extLst>
          </p:cNvPr>
          <p:cNvGrpSpPr/>
          <p:nvPr/>
        </p:nvGrpSpPr>
        <p:grpSpPr>
          <a:xfrm>
            <a:off x="303296" y="4210678"/>
            <a:ext cx="23780582" cy="5294643"/>
            <a:chOff x="599987" y="2510933"/>
            <a:chExt cx="23780582" cy="5294643"/>
          </a:xfrm>
        </p:grpSpPr>
        <p:sp>
          <p:nvSpPr>
            <p:cNvPr id="4" name="OTLSHAPE_TB_00000000000000000000000000000000_ScaleContainer">
              <a:extLst>
                <a:ext uri="{FF2B5EF4-FFF2-40B4-BE49-F238E27FC236}">
                  <a16:creationId xmlns:a16="http://schemas.microsoft.com/office/drawing/2014/main" id="{3879C5B8-83C8-4CEA-AF2A-B07105B0F735}"/>
                </a:ext>
              </a:extLst>
            </p:cNvPr>
            <p:cNvSpPr/>
            <p:nvPr>
              <p:custDataLst>
                <p:tags r:id="rId35"/>
              </p:custDataLst>
            </p:nvPr>
          </p:nvSpPr>
          <p:spPr>
            <a:xfrm>
              <a:off x="1690517" y="7297576"/>
              <a:ext cx="21031200" cy="508000"/>
            </a:xfrm>
            <a:prstGeom prst="roundRect">
              <a:avLst/>
            </a:prstGeom>
            <a:gradFill flip="none" rotWithShape="1">
              <a:gsLst>
                <a:gs pos="0">
                  <a:srgbClr val="6F3198"/>
                </a:gs>
                <a:gs pos="100000">
                  <a:srgbClr val="5D2A7F"/>
                </a:gs>
              </a:gsLst>
              <a:lin ang="5400000" scaled="1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>
                <a:rot lat="0" lon="0" rev="8700000"/>
              </a:lightRig>
            </a:scene3d>
            <a:sp3d>
              <a:bevelT w="165100" h="1905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8" name="OTLSHAPE_TB_00000000000000000000000000000000_TimescaleInterval1">
              <a:extLst>
                <a:ext uri="{FF2B5EF4-FFF2-40B4-BE49-F238E27FC236}">
                  <a16:creationId xmlns:a16="http://schemas.microsoft.com/office/drawing/2014/main" id="{6B362429-561E-49CF-B243-CCA3864C1D0F}"/>
                </a:ext>
              </a:extLst>
            </p:cNvPr>
            <p:cNvSpPr txBox="1"/>
            <p:nvPr>
              <p:custDataLst>
                <p:tags r:id="rId36"/>
              </p:custDataLst>
            </p:nvPr>
          </p:nvSpPr>
          <p:spPr>
            <a:xfrm>
              <a:off x="1817517" y="7365521"/>
              <a:ext cx="747000" cy="37211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en-US" sz="2400" spc="-32">
                  <a:solidFill>
                    <a:schemeClr val="lt1"/>
                  </a:solidFill>
                  <a:latin typeface="Calibri" panose="020F0502020204030204" pitchFamily="34" charset="0"/>
                </a:rPr>
                <a:t>10/29</a:t>
              </a:r>
            </a:p>
          </p:txBody>
        </p:sp>
        <p:sp>
          <p:nvSpPr>
            <p:cNvPr id="9" name="OTLSHAPE_TB_00000000000000000000000000000000_TimescaleInterval2">
              <a:extLst>
                <a:ext uri="{FF2B5EF4-FFF2-40B4-BE49-F238E27FC236}">
                  <a16:creationId xmlns:a16="http://schemas.microsoft.com/office/drawing/2014/main" id="{159CB868-4C28-411A-9BB2-F6F458DFB502}"/>
                </a:ext>
              </a:extLst>
            </p:cNvPr>
            <p:cNvSpPr txBox="1"/>
            <p:nvPr>
              <p:custDataLst>
                <p:tags r:id="rId37"/>
              </p:custDataLst>
            </p:nvPr>
          </p:nvSpPr>
          <p:spPr>
            <a:xfrm>
              <a:off x="5318541" y="7365521"/>
              <a:ext cx="747000" cy="37211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en-US" sz="2400" spc="-32">
                  <a:solidFill>
                    <a:schemeClr val="lt1"/>
                  </a:solidFill>
                  <a:latin typeface="Calibri" panose="020F0502020204030204" pitchFamily="34" charset="0"/>
                </a:rPr>
                <a:t>11/05</a:t>
              </a:r>
            </a:p>
          </p:txBody>
        </p:sp>
        <p:sp>
          <p:nvSpPr>
            <p:cNvPr id="10" name="OTLSHAPE_TB_00000000000000000000000000000000_ScaleMarking1">
              <a:extLst>
                <a:ext uri="{FF2B5EF4-FFF2-40B4-BE49-F238E27FC236}">
                  <a16:creationId xmlns:a16="http://schemas.microsoft.com/office/drawing/2014/main" id="{BC5D7DB0-5A4B-4C27-94E8-2DED1574C840}"/>
                </a:ext>
              </a:extLst>
            </p:cNvPr>
            <p:cNvSpPr txBox="1"/>
            <p:nvPr>
              <p:custDataLst>
                <p:tags r:id="rId38"/>
              </p:custDataLst>
            </p:nvPr>
          </p:nvSpPr>
          <p:spPr>
            <a:xfrm>
              <a:off x="1817518" y="6925467"/>
              <a:ext cx="628378" cy="37211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en-US" sz="2400" spc="-40">
                  <a:solidFill>
                    <a:srgbClr val="6F3198"/>
                  </a:solidFill>
                  <a:latin typeface="Calibri" panose="020F0502020204030204" pitchFamily="34" charset="0"/>
                </a:rPr>
                <a:t>2023</a:t>
              </a:r>
            </a:p>
          </p:txBody>
        </p:sp>
        <p:sp>
          <p:nvSpPr>
            <p:cNvPr id="203" name="OTLSHAPE_TB_00000000000000000000000000000000_TimescaleInterval3">
              <a:extLst>
                <a:ext uri="{FF2B5EF4-FFF2-40B4-BE49-F238E27FC236}">
                  <a16:creationId xmlns:a16="http://schemas.microsoft.com/office/drawing/2014/main" id="{2912291A-54F7-4646-9156-D9F46D4D56AA}"/>
                </a:ext>
              </a:extLst>
            </p:cNvPr>
            <p:cNvSpPr txBox="1"/>
            <p:nvPr>
              <p:custDataLst>
                <p:tags r:id="rId39"/>
              </p:custDataLst>
            </p:nvPr>
          </p:nvSpPr>
          <p:spPr>
            <a:xfrm>
              <a:off x="8819565" y="7365521"/>
              <a:ext cx="747000" cy="37211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en-US" sz="2400" spc="-32">
                  <a:solidFill>
                    <a:schemeClr val="lt1"/>
                  </a:solidFill>
                  <a:latin typeface="Calibri" panose="020F0502020204030204" pitchFamily="34" charset="0"/>
                </a:rPr>
                <a:t>11/12</a:t>
              </a:r>
            </a:p>
          </p:txBody>
        </p:sp>
        <p:sp>
          <p:nvSpPr>
            <p:cNvPr id="204" name="OTLSHAPE_TB_00000000000000000000000000000000_TimescaleInterval4">
              <a:extLst>
                <a:ext uri="{FF2B5EF4-FFF2-40B4-BE49-F238E27FC236}">
                  <a16:creationId xmlns:a16="http://schemas.microsoft.com/office/drawing/2014/main" id="{B1C4330D-1137-4359-AB12-54E61AAA0977}"/>
                </a:ext>
              </a:extLst>
            </p:cNvPr>
            <p:cNvSpPr txBox="1"/>
            <p:nvPr>
              <p:custDataLst>
                <p:tags r:id="rId40"/>
              </p:custDataLst>
            </p:nvPr>
          </p:nvSpPr>
          <p:spPr>
            <a:xfrm>
              <a:off x="12320591" y="7365521"/>
              <a:ext cx="747000" cy="37211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en-US" sz="2400" spc="-32">
                  <a:solidFill>
                    <a:schemeClr val="lt1"/>
                  </a:solidFill>
                  <a:latin typeface="Calibri" panose="020F0502020204030204" pitchFamily="34" charset="0"/>
                </a:rPr>
                <a:t>11/19</a:t>
              </a:r>
            </a:p>
          </p:txBody>
        </p:sp>
        <p:sp>
          <p:nvSpPr>
            <p:cNvPr id="205" name="OTLSHAPE_TB_00000000000000000000000000000000_TimescaleInterval5">
              <a:extLst>
                <a:ext uri="{FF2B5EF4-FFF2-40B4-BE49-F238E27FC236}">
                  <a16:creationId xmlns:a16="http://schemas.microsoft.com/office/drawing/2014/main" id="{987D5C3E-2F0D-4A3A-9280-30B5BFCAC8EA}"/>
                </a:ext>
              </a:extLst>
            </p:cNvPr>
            <p:cNvSpPr txBox="1"/>
            <p:nvPr>
              <p:custDataLst>
                <p:tags r:id="rId41"/>
              </p:custDataLst>
            </p:nvPr>
          </p:nvSpPr>
          <p:spPr>
            <a:xfrm>
              <a:off x="15821613" y="7365521"/>
              <a:ext cx="747000" cy="37211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en-US" sz="2400" spc="-32">
                  <a:solidFill>
                    <a:schemeClr val="lt1"/>
                  </a:solidFill>
                  <a:latin typeface="Calibri" panose="020F0502020204030204" pitchFamily="34" charset="0"/>
                </a:rPr>
                <a:t>11/26</a:t>
              </a:r>
            </a:p>
          </p:txBody>
        </p:sp>
        <p:sp>
          <p:nvSpPr>
            <p:cNvPr id="11" name="OTLSHAPE_TB_00000000000000000000000000000000_TimescaleInterval6">
              <a:extLst>
                <a:ext uri="{FF2B5EF4-FFF2-40B4-BE49-F238E27FC236}">
                  <a16:creationId xmlns:a16="http://schemas.microsoft.com/office/drawing/2014/main" id="{F733933B-4C2B-6D4E-0809-634B62F2A604}"/>
                </a:ext>
              </a:extLst>
            </p:cNvPr>
            <p:cNvSpPr txBox="1"/>
            <p:nvPr>
              <p:custDataLst>
                <p:tags r:id="rId42"/>
              </p:custDataLst>
            </p:nvPr>
          </p:nvSpPr>
          <p:spPr>
            <a:xfrm>
              <a:off x="19322639" y="7365521"/>
              <a:ext cx="747000" cy="372110"/>
            </a:xfrm>
            <a:prstGeom prst="rect">
              <a:avLst/>
            </a:prstGeom>
            <a:noFill/>
          </p:spPr>
          <p:txBody>
            <a:bodyPr vert="horz" wrap="none" lIns="0" tIns="0" rIns="0" bIns="0" rtlCol="0" anchor="ctr" anchorCtr="0">
              <a:noAutofit/>
            </a:bodyPr>
            <a:lstStyle/>
            <a:p>
              <a:r>
                <a:rPr lang="en-US" sz="2400" spc="-32">
                  <a:solidFill>
                    <a:schemeClr val="lt1"/>
                  </a:solidFill>
                  <a:latin typeface="Calibri" panose="020F0502020204030204" pitchFamily="34" charset="0"/>
                </a:rPr>
                <a:t>12/03</a:t>
              </a:r>
            </a:p>
          </p:txBody>
        </p:sp>
        <p:sp>
          <p:nvSpPr>
            <p:cNvPr id="221" name="OTLSHAPE_T_e1664b10a79849eaa7bb591159e4ff69_Shape">
              <a:extLst>
                <a:ext uri="{FF2B5EF4-FFF2-40B4-BE49-F238E27FC236}">
                  <a16:creationId xmlns:a16="http://schemas.microsoft.com/office/drawing/2014/main" id="{43B7F5F5-F77C-4D65-9768-1D5E5937E9AE}"/>
                </a:ext>
              </a:extLst>
            </p:cNvPr>
            <p:cNvSpPr/>
            <p:nvPr>
              <p:custDataLst>
                <p:tags r:id="rId43"/>
              </p:custDataLst>
            </p:nvPr>
          </p:nvSpPr>
          <p:spPr>
            <a:xfrm>
              <a:off x="3190957" y="2663685"/>
              <a:ext cx="4013200" cy="310050"/>
            </a:xfrm>
            <a:prstGeom prst="homePlat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223" name="OTLSHAPE_T_85ffb43cdd974451936cad87c9bb5db3_Shape">
              <a:extLst>
                <a:ext uri="{FF2B5EF4-FFF2-40B4-BE49-F238E27FC236}">
                  <a16:creationId xmlns:a16="http://schemas.microsoft.com/office/drawing/2014/main" id="{1D0CD880-495C-4772-8670-98F4152CB8DE}"/>
                </a:ext>
              </a:extLst>
            </p:cNvPr>
            <p:cNvSpPr/>
            <p:nvPr>
              <p:custDataLst>
                <p:tags r:id="rId44"/>
              </p:custDataLst>
            </p:nvPr>
          </p:nvSpPr>
          <p:spPr>
            <a:xfrm>
              <a:off x="3190957" y="3108946"/>
              <a:ext cx="7010400" cy="254000"/>
            </a:xfrm>
            <a:prstGeom prst="homePlat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225" name="OTLSHAPE_T_ee4428baded44f1b9fbe66b5519219b5_Shape">
              <a:extLst>
                <a:ext uri="{FF2B5EF4-FFF2-40B4-BE49-F238E27FC236}">
                  <a16:creationId xmlns:a16="http://schemas.microsoft.com/office/drawing/2014/main" id="{EEEBB74C-187B-4CF0-9BE3-76E387002D92}"/>
                </a:ext>
              </a:extLst>
            </p:cNvPr>
            <p:cNvSpPr/>
            <p:nvPr>
              <p:custDataLst>
                <p:tags r:id="rId45"/>
              </p:custDataLst>
            </p:nvPr>
          </p:nvSpPr>
          <p:spPr>
            <a:xfrm>
              <a:off x="10193005" y="3526184"/>
              <a:ext cx="3505200" cy="254000"/>
            </a:xfrm>
            <a:prstGeom prst="homePlat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227" name="OTLSHAPE_T_a1a676fbd78545babb16ecc35d69518b_Shape">
              <a:extLst>
                <a:ext uri="{FF2B5EF4-FFF2-40B4-BE49-F238E27FC236}">
                  <a16:creationId xmlns:a16="http://schemas.microsoft.com/office/drawing/2014/main" id="{7E684BFA-413F-48C2-A178-28EB8CE77D71}"/>
                </a:ext>
              </a:extLst>
            </p:cNvPr>
            <p:cNvSpPr/>
            <p:nvPr>
              <p:custDataLst>
                <p:tags r:id="rId46"/>
              </p:custDataLst>
            </p:nvPr>
          </p:nvSpPr>
          <p:spPr>
            <a:xfrm>
              <a:off x="13694029" y="3943422"/>
              <a:ext cx="3505200" cy="254000"/>
            </a:xfrm>
            <a:prstGeom prst="homePlat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229" name="OTLSHAPE_T_cfe82d0cbb74492e9807beb8c9c7b909_Shape">
              <a:extLst>
                <a:ext uri="{FF2B5EF4-FFF2-40B4-BE49-F238E27FC236}">
                  <a16:creationId xmlns:a16="http://schemas.microsoft.com/office/drawing/2014/main" id="{99C0BF42-792A-4708-B75B-ED91FF5C4B39}"/>
                </a:ext>
              </a:extLst>
            </p:cNvPr>
            <p:cNvSpPr/>
            <p:nvPr>
              <p:custDataLst>
                <p:tags r:id="rId47"/>
              </p:custDataLst>
            </p:nvPr>
          </p:nvSpPr>
          <p:spPr>
            <a:xfrm>
              <a:off x="17195053" y="4360660"/>
              <a:ext cx="508000" cy="254000"/>
            </a:xfrm>
            <a:prstGeom prst="homePlat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231" name="OTLSHAPE_T_9a73e463353c4d2abb641342adde4731_Shape">
              <a:extLst>
                <a:ext uri="{FF2B5EF4-FFF2-40B4-BE49-F238E27FC236}">
                  <a16:creationId xmlns:a16="http://schemas.microsoft.com/office/drawing/2014/main" id="{DE8CFA1B-AF24-40C4-9325-20ABD6C45B1D}"/>
                </a:ext>
              </a:extLst>
            </p:cNvPr>
            <p:cNvSpPr/>
            <p:nvPr>
              <p:custDataLst>
                <p:tags r:id="rId48"/>
              </p:custDataLst>
            </p:nvPr>
          </p:nvSpPr>
          <p:spPr>
            <a:xfrm>
              <a:off x="17695199" y="5118934"/>
              <a:ext cx="4521200" cy="254000"/>
            </a:xfrm>
            <a:prstGeom prst="homePlate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balanced" dir="t">
                <a:rot lat="0" lon="0" rev="8700000"/>
              </a:lightRig>
            </a:scene3d>
            <a:sp3d>
              <a:bevelT w="165100"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222" name="OTLSHAPE_T_e1664b10a79849eaa7bb591159e4ff69_ShapePercentage">
              <a:extLst>
                <a:ext uri="{FF2B5EF4-FFF2-40B4-BE49-F238E27FC236}">
                  <a16:creationId xmlns:a16="http://schemas.microsoft.com/office/drawing/2014/main" id="{6FBCBEE0-FA05-400F-817F-BBF35D867705}"/>
                </a:ext>
              </a:extLst>
            </p:cNvPr>
            <p:cNvSpPr/>
            <p:nvPr>
              <p:custDataLst>
                <p:tags r:id="rId49"/>
              </p:custDataLst>
            </p:nvPr>
          </p:nvSpPr>
          <p:spPr>
            <a:xfrm>
              <a:off x="3190957" y="2663685"/>
              <a:ext cx="381000" cy="310050"/>
            </a:xfrm>
            <a:prstGeom prst="homePlate">
              <a:avLst/>
            </a:prstGeom>
            <a:solidFill>
              <a:schemeClr val="dk1">
                <a:alpha val="34902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78" name="OTLSHAPE_T_e1664b10a79849eaa7bb591159e4ff69_TextPercentage">
              <a:extLst>
                <a:ext uri="{FF2B5EF4-FFF2-40B4-BE49-F238E27FC236}">
                  <a16:creationId xmlns:a16="http://schemas.microsoft.com/office/drawing/2014/main" id="{669DB9DF-A7A3-48B9-B90F-E9A33B3E01AF}"/>
                </a:ext>
              </a:extLst>
            </p:cNvPr>
            <p:cNvSpPr txBox="1"/>
            <p:nvPr>
              <p:custDataLst>
                <p:tags r:id="rId50"/>
              </p:custDataLst>
            </p:nvPr>
          </p:nvSpPr>
          <p:spPr>
            <a:xfrm>
              <a:off x="3190957" y="2510933"/>
              <a:ext cx="330200" cy="615553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2000" spc="-20">
                  <a:solidFill>
                    <a:schemeClr val="accent2"/>
                  </a:solidFill>
                </a:rPr>
                <a:t>0%</a:t>
              </a:r>
            </a:p>
          </p:txBody>
        </p:sp>
        <p:sp>
          <p:nvSpPr>
            <p:cNvPr id="81" name="OTLSHAPE_T_e1664b10a79849eaa7bb591159e4ff69_JoinedDate">
              <a:extLst>
                <a:ext uri="{FF2B5EF4-FFF2-40B4-BE49-F238E27FC236}">
                  <a16:creationId xmlns:a16="http://schemas.microsoft.com/office/drawing/2014/main" id="{8EE98F2C-6552-411A-8EE9-C32F7223A2B2}"/>
                </a:ext>
              </a:extLst>
            </p:cNvPr>
            <p:cNvSpPr txBox="1"/>
            <p:nvPr>
              <p:custDataLst>
                <p:tags r:id="rId51"/>
              </p:custDataLst>
            </p:nvPr>
          </p:nvSpPr>
          <p:spPr>
            <a:xfrm>
              <a:off x="620137" y="2664821"/>
              <a:ext cx="2489200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r"/>
              <a:r>
                <a:rPr lang="en-US" sz="2000" spc="-12">
                  <a:solidFill>
                    <a:schemeClr val="dk2"/>
                  </a:solidFill>
                  <a:latin typeface="Calibri" panose="020F0502020204030204" pitchFamily="34" charset="0"/>
                </a:rPr>
                <a:t>Wed 1.Nov - Wed 8.Nov</a:t>
              </a:r>
            </a:p>
          </p:txBody>
        </p:sp>
        <p:sp>
          <p:nvSpPr>
            <p:cNvPr id="82" name="OTLSHAPE_T_e1664b10a79849eaa7bb591159e4ff69_Title">
              <a:extLst>
                <a:ext uri="{FF2B5EF4-FFF2-40B4-BE49-F238E27FC236}">
                  <a16:creationId xmlns:a16="http://schemas.microsoft.com/office/drawing/2014/main" id="{83BDCCBD-FE85-47B4-8210-858260878628}"/>
                </a:ext>
              </a:extLst>
            </p:cNvPr>
            <p:cNvSpPr txBox="1"/>
            <p:nvPr>
              <p:custDataLst>
                <p:tags r:id="rId52"/>
              </p:custDataLst>
            </p:nvPr>
          </p:nvSpPr>
          <p:spPr>
            <a:xfrm>
              <a:off x="7293379" y="2649433"/>
              <a:ext cx="4267200" cy="338554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en-US" sz="2200" b="1" spc="-12">
                  <a:solidFill>
                    <a:schemeClr val="dk1"/>
                  </a:solidFill>
                  <a:latin typeface="Calibri" panose="020F0502020204030204" pitchFamily="34" charset="0"/>
                </a:rPr>
                <a:t>Nomination / Register to vote Period</a:t>
              </a:r>
            </a:p>
          </p:txBody>
        </p:sp>
        <p:sp>
          <p:nvSpPr>
            <p:cNvPr id="113" name="OTLSHAPE_T_85ffb43cdd974451936cad87c9bb5db3_JoinedDate">
              <a:extLst>
                <a:ext uri="{FF2B5EF4-FFF2-40B4-BE49-F238E27FC236}">
                  <a16:creationId xmlns:a16="http://schemas.microsoft.com/office/drawing/2014/main" id="{B01B6454-71B5-41B3-A5E0-EB679937943E}"/>
                </a:ext>
              </a:extLst>
            </p:cNvPr>
            <p:cNvSpPr txBox="1"/>
            <p:nvPr>
              <p:custDataLst>
                <p:tags r:id="rId53"/>
              </p:custDataLst>
            </p:nvPr>
          </p:nvSpPr>
          <p:spPr>
            <a:xfrm>
              <a:off x="599987" y="3082059"/>
              <a:ext cx="2514600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r"/>
              <a:r>
                <a:rPr lang="en-US" sz="2000" spc="-12">
                  <a:solidFill>
                    <a:schemeClr val="dk2"/>
                  </a:solidFill>
                  <a:latin typeface="Calibri" panose="020F0502020204030204" pitchFamily="34" charset="0"/>
                </a:rPr>
                <a:t>Wed 1.Nov - Tue 14.Nov</a:t>
              </a:r>
            </a:p>
          </p:txBody>
        </p:sp>
        <p:sp>
          <p:nvSpPr>
            <p:cNvPr id="114" name="OTLSHAPE_T_85ffb43cdd974451936cad87c9bb5db3_Title">
              <a:extLst>
                <a:ext uri="{FF2B5EF4-FFF2-40B4-BE49-F238E27FC236}">
                  <a16:creationId xmlns:a16="http://schemas.microsoft.com/office/drawing/2014/main" id="{784CAA29-BD09-4712-B6DE-35734752216B}"/>
                </a:ext>
              </a:extLst>
            </p:cNvPr>
            <p:cNvSpPr txBox="1"/>
            <p:nvPr>
              <p:custDataLst>
                <p:tags r:id="rId54"/>
              </p:custDataLst>
            </p:nvPr>
          </p:nvSpPr>
          <p:spPr>
            <a:xfrm>
              <a:off x="10294257" y="3066671"/>
              <a:ext cx="2006600" cy="338554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en-US" sz="2200" b="1" spc="-16">
                  <a:solidFill>
                    <a:schemeClr val="dk1"/>
                  </a:solidFill>
                  <a:latin typeface="Calibri" panose="020F0502020204030204" pitchFamily="34" charset="0"/>
                </a:rPr>
                <a:t>Slate preparation</a:t>
              </a:r>
            </a:p>
          </p:txBody>
        </p:sp>
        <p:sp>
          <p:nvSpPr>
            <p:cNvPr id="145" name="OTLSHAPE_T_ee4428baded44f1b9fbe66b5519219b5_JoinedDate">
              <a:extLst>
                <a:ext uri="{FF2B5EF4-FFF2-40B4-BE49-F238E27FC236}">
                  <a16:creationId xmlns:a16="http://schemas.microsoft.com/office/drawing/2014/main" id="{7A56456B-8A90-4186-97EE-2C09997AD1E5}"/>
                </a:ext>
              </a:extLst>
            </p:cNvPr>
            <p:cNvSpPr txBox="1"/>
            <p:nvPr>
              <p:custDataLst>
                <p:tags r:id="rId55"/>
              </p:custDataLst>
            </p:nvPr>
          </p:nvSpPr>
          <p:spPr>
            <a:xfrm>
              <a:off x="7473257" y="3499297"/>
              <a:ext cx="2641600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r"/>
              <a:r>
                <a:rPr lang="en-US" sz="2000" spc="-12">
                  <a:solidFill>
                    <a:schemeClr val="dk2"/>
                  </a:solidFill>
                  <a:latin typeface="Calibri" panose="020F0502020204030204" pitchFamily="34" charset="0"/>
                </a:rPr>
                <a:t>Wed 15.Nov - Tue 21.Nov</a:t>
              </a:r>
            </a:p>
          </p:txBody>
        </p:sp>
        <p:sp>
          <p:nvSpPr>
            <p:cNvPr id="146" name="OTLSHAPE_T_ee4428baded44f1b9fbe66b5519219b5_Title">
              <a:extLst>
                <a:ext uri="{FF2B5EF4-FFF2-40B4-BE49-F238E27FC236}">
                  <a16:creationId xmlns:a16="http://schemas.microsoft.com/office/drawing/2014/main" id="{19AFBF47-315C-4D5F-AD83-23011313376A}"/>
                </a:ext>
              </a:extLst>
            </p:cNvPr>
            <p:cNvSpPr txBox="1"/>
            <p:nvPr>
              <p:custDataLst>
                <p:tags r:id="rId56"/>
              </p:custDataLst>
            </p:nvPr>
          </p:nvSpPr>
          <p:spPr>
            <a:xfrm>
              <a:off x="13795281" y="3483909"/>
              <a:ext cx="1574800" cy="338554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en-US" sz="2200" b="1" spc="-20">
                  <a:solidFill>
                    <a:schemeClr val="dk1"/>
                  </a:solidFill>
                  <a:latin typeface="Calibri" panose="020F0502020204030204" pitchFamily="34" charset="0"/>
                </a:rPr>
                <a:t>Voting Period</a:t>
              </a:r>
            </a:p>
          </p:txBody>
        </p:sp>
        <p:sp>
          <p:nvSpPr>
            <p:cNvPr id="153" name="OTLSHAPE_T_a1a676fbd78545babb16ecc35d69518b_JoinedDate">
              <a:extLst>
                <a:ext uri="{FF2B5EF4-FFF2-40B4-BE49-F238E27FC236}">
                  <a16:creationId xmlns:a16="http://schemas.microsoft.com/office/drawing/2014/main" id="{F799E0BD-ADFB-43AD-A09D-95E8430E88EF}"/>
                </a:ext>
              </a:extLst>
            </p:cNvPr>
            <p:cNvSpPr txBox="1"/>
            <p:nvPr>
              <p:custDataLst>
                <p:tags r:id="rId57"/>
              </p:custDataLst>
            </p:nvPr>
          </p:nvSpPr>
          <p:spPr>
            <a:xfrm>
              <a:off x="10974281" y="3916535"/>
              <a:ext cx="2641600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r"/>
              <a:r>
                <a:rPr lang="fr-FR" sz="2000" spc="-12">
                  <a:solidFill>
                    <a:schemeClr val="dk2"/>
                  </a:solidFill>
                  <a:latin typeface="Calibri" panose="020F0502020204030204" pitchFamily="34" charset="0"/>
                </a:rPr>
                <a:t>Wed 22.Nov - Tue 28.Nov</a:t>
              </a:r>
              <a:endParaRPr lang="en-US" sz="2000" spc="-12">
                <a:solidFill>
                  <a:schemeClr val="dk2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54" name="OTLSHAPE_T_a1a676fbd78545babb16ecc35d69518b_Title">
              <a:extLst>
                <a:ext uri="{FF2B5EF4-FFF2-40B4-BE49-F238E27FC236}">
                  <a16:creationId xmlns:a16="http://schemas.microsoft.com/office/drawing/2014/main" id="{64F649B6-7D4A-4966-91A6-B6DAF778FA9F}"/>
                </a:ext>
              </a:extLst>
            </p:cNvPr>
            <p:cNvSpPr txBox="1"/>
            <p:nvPr>
              <p:custDataLst>
                <p:tags r:id="rId58"/>
              </p:custDataLst>
            </p:nvPr>
          </p:nvSpPr>
          <p:spPr>
            <a:xfrm>
              <a:off x="17296305" y="3901147"/>
              <a:ext cx="2362200" cy="338554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en-US" sz="2200" b="1" spc="-8">
                  <a:solidFill>
                    <a:schemeClr val="dk1"/>
                  </a:solidFill>
                  <a:latin typeface="Calibri" panose="020F0502020204030204" pitchFamily="34" charset="0"/>
                </a:rPr>
                <a:t>Confirmation period</a:t>
              </a:r>
            </a:p>
          </p:txBody>
        </p:sp>
        <p:sp>
          <p:nvSpPr>
            <p:cNvPr id="177" name="OTLSHAPE_T_cfe82d0cbb74492e9807beb8c9c7b909_JoinedDate">
              <a:extLst>
                <a:ext uri="{FF2B5EF4-FFF2-40B4-BE49-F238E27FC236}">
                  <a16:creationId xmlns:a16="http://schemas.microsoft.com/office/drawing/2014/main" id="{2511F381-5D6A-4590-A6FB-F80D66EA8577}"/>
                </a:ext>
              </a:extLst>
            </p:cNvPr>
            <p:cNvSpPr txBox="1"/>
            <p:nvPr>
              <p:custDataLst>
                <p:tags r:id="rId59"/>
              </p:custDataLst>
            </p:nvPr>
          </p:nvSpPr>
          <p:spPr>
            <a:xfrm>
              <a:off x="15826331" y="4333771"/>
              <a:ext cx="1270000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r"/>
              <a:r>
                <a:rPr lang="en-US" sz="2000" spc="-16">
                  <a:solidFill>
                    <a:schemeClr val="dk2"/>
                  </a:solidFill>
                  <a:latin typeface="Calibri" panose="020F0502020204030204" pitchFamily="34" charset="0"/>
                </a:rPr>
                <a:t>Wed 29.Nov</a:t>
              </a:r>
            </a:p>
          </p:txBody>
        </p:sp>
        <p:sp>
          <p:nvSpPr>
            <p:cNvPr id="178" name="OTLSHAPE_T_cfe82d0cbb74492e9807beb8c9c7b909_Title">
              <a:extLst>
                <a:ext uri="{FF2B5EF4-FFF2-40B4-BE49-F238E27FC236}">
                  <a16:creationId xmlns:a16="http://schemas.microsoft.com/office/drawing/2014/main" id="{D025D36E-BC46-49C2-858F-94B5D2667530}"/>
                </a:ext>
              </a:extLst>
            </p:cNvPr>
            <p:cNvSpPr txBox="1"/>
            <p:nvPr>
              <p:custDataLst>
                <p:tags r:id="rId60"/>
              </p:custDataLst>
            </p:nvPr>
          </p:nvSpPr>
          <p:spPr>
            <a:xfrm>
              <a:off x="17796451" y="4318383"/>
              <a:ext cx="6121400" cy="338554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en-US" sz="2200" b="1" spc="-8">
                  <a:solidFill>
                    <a:schemeClr val="dk1"/>
                  </a:solidFill>
                  <a:latin typeface="Calibri" panose="020F0502020204030204" pitchFamily="34" charset="0"/>
                </a:rPr>
                <a:t>Blog announcement of members for each committee</a:t>
              </a:r>
            </a:p>
          </p:txBody>
        </p:sp>
        <p:sp>
          <p:nvSpPr>
            <p:cNvPr id="201" name="OTLSHAPE_T_9a73e463353c4d2abb641342adde4731_JoinedDate">
              <a:extLst>
                <a:ext uri="{FF2B5EF4-FFF2-40B4-BE49-F238E27FC236}">
                  <a16:creationId xmlns:a16="http://schemas.microsoft.com/office/drawing/2014/main" id="{84C021E1-AD87-4CEF-84C8-4D7D2750F9C6}"/>
                </a:ext>
              </a:extLst>
            </p:cNvPr>
            <p:cNvSpPr txBox="1"/>
            <p:nvPr>
              <p:custDataLst>
                <p:tags r:id="rId61"/>
              </p:custDataLst>
            </p:nvPr>
          </p:nvSpPr>
          <p:spPr>
            <a:xfrm>
              <a:off x="15315897" y="5092047"/>
              <a:ext cx="2286000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r"/>
              <a:r>
                <a:rPr lang="nn-NO" sz="2000" spc="-4">
                  <a:solidFill>
                    <a:schemeClr val="dk2"/>
                  </a:solidFill>
                  <a:latin typeface="Calibri" panose="020F0502020204030204" pitchFamily="34" charset="0"/>
                </a:rPr>
                <a:t>Thu 30.Nov - Fri 8.Dec</a:t>
              </a:r>
              <a:endParaRPr lang="en-US" sz="2000" spc="-4">
                <a:solidFill>
                  <a:schemeClr val="dk2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202" name="OTLSHAPE_T_9a73e463353c4d2abb641342adde4731_Title">
              <a:extLst>
                <a:ext uri="{FF2B5EF4-FFF2-40B4-BE49-F238E27FC236}">
                  <a16:creationId xmlns:a16="http://schemas.microsoft.com/office/drawing/2014/main" id="{DE798F9F-422A-45A5-A704-27FCD64D53AA}"/>
                </a:ext>
              </a:extLst>
            </p:cNvPr>
            <p:cNvSpPr txBox="1"/>
            <p:nvPr>
              <p:custDataLst>
                <p:tags r:id="rId62"/>
              </p:custDataLst>
            </p:nvPr>
          </p:nvSpPr>
          <p:spPr>
            <a:xfrm>
              <a:off x="22297769" y="4738104"/>
              <a:ext cx="2082800" cy="1015663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r>
                <a:rPr lang="en-US" sz="2200" b="1">
                  <a:solidFill>
                    <a:schemeClr val="dk1"/>
                  </a:solidFill>
                  <a:latin typeface="Calibri" panose="020F0502020204030204" pitchFamily="34" charset="0"/>
                </a:rPr>
                <a:t>Transition - Committee initial meetings</a:t>
              </a:r>
            </a:p>
          </p:txBody>
        </p:sp>
        <p:sp>
          <p:nvSpPr>
            <p:cNvPr id="17" name="OTLSHAPE_M_20eacbd689d84406a4004556d73d6d7a_Shape">
              <a:extLst>
                <a:ext uri="{FF2B5EF4-FFF2-40B4-BE49-F238E27FC236}">
                  <a16:creationId xmlns:a16="http://schemas.microsoft.com/office/drawing/2014/main" id="{2E4B1875-B84E-1A66-648A-1EFB1CC3089C}"/>
                </a:ext>
              </a:extLst>
            </p:cNvPr>
            <p:cNvSpPr/>
            <p:nvPr>
              <p:custDataLst>
                <p:tags r:id="rId63"/>
              </p:custDataLst>
            </p:nvPr>
          </p:nvSpPr>
          <p:spPr>
            <a:xfrm>
              <a:off x="2962009" y="6916576"/>
              <a:ext cx="457200" cy="508000"/>
            </a:xfrm>
            <a:prstGeom prst="star5">
              <a:avLst>
                <a:gd name="adj" fmla="val 25000"/>
                <a:gd name="hf" fmla="val 105146"/>
                <a:gd name="vf" fmla="val 110557"/>
              </a:avLst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15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20" name="OTLSHAPE_M_01b8733b055e407f8c4957c444840832_Shape">
              <a:extLst>
                <a:ext uri="{FF2B5EF4-FFF2-40B4-BE49-F238E27FC236}">
                  <a16:creationId xmlns:a16="http://schemas.microsoft.com/office/drawing/2014/main" id="{E3047288-8B3F-3919-79E1-9068DB44EE39}"/>
                </a:ext>
              </a:extLst>
            </p:cNvPr>
            <p:cNvSpPr/>
            <p:nvPr>
              <p:custDataLst>
                <p:tags r:id="rId64"/>
              </p:custDataLst>
            </p:nvPr>
          </p:nvSpPr>
          <p:spPr>
            <a:xfrm>
              <a:off x="14465373" y="6916576"/>
              <a:ext cx="457200" cy="508000"/>
            </a:xfrm>
            <a:prstGeom prst="star5">
              <a:avLst>
                <a:gd name="adj" fmla="val 25000"/>
                <a:gd name="hf" fmla="val 105146"/>
                <a:gd name="vf" fmla="val 110557"/>
              </a:avLst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  <a:scene3d>
              <a:camera prst="orthographicFront"/>
              <a:lightRig rig="threePt" dir="t"/>
            </a:scene3d>
            <a:sp3d>
              <a:bevelT h="12700"/>
            </a:sp3d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15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/>
            </a:p>
          </p:txBody>
        </p:sp>
        <p:sp>
          <p:nvSpPr>
            <p:cNvPr id="15" name="OTLSHAPE_M_20eacbd689d84406a4004556d73d6d7a_Title">
              <a:extLst>
                <a:ext uri="{FF2B5EF4-FFF2-40B4-BE49-F238E27FC236}">
                  <a16:creationId xmlns:a16="http://schemas.microsoft.com/office/drawing/2014/main" id="{D8F8665E-21D6-6D70-B1E6-6EBF8DBE380B}"/>
                </a:ext>
              </a:extLst>
            </p:cNvPr>
            <p:cNvSpPr txBox="1"/>
            <p:nvPr>
              <p:custDataLst>
                <p:tags r:id="rId65"/>
              </p:custDataLst>
            </p:nvPr>
          </p:nvSpPr>
          <p:spPr>
            <a:xfrm>
              <a:off x="994779" y="6165133"/>
              <a:ext cx="4394200" cy="338554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2200" b="1" spc="-8">
                  <a:solidFill>
                    <a:schemeClr val="dk1"/>
                  </a:solidFill>
                  <a:latin typeface="Calibri" panose="020F0502020204030204" pitchFamily="34" charset="0"/>
                </a:rPr>
                <a:t>Mojaloop Community Meeting Begins</a:t>
              </a:r>
            </a:p>
          </p:txBody>
        </p:sp>
        <p:sp>
          <p:nvSpPr>
            <p:cNvPr id="16" name="OTLSHAPE_M_20eacbd689d84406a4004556d73d6d7a_Date">
              <a:extLst>
                <a:ext uri="{FF2B5EF4-FFF2-40B4-BE49-F238E27FC236}">
                  <a16:creationId xmlns:a16="http://schemas.microsoft.com/office/drawing/2014/main" id="{BFDE30D9-27FD-2AF0-CB90-787597111007}"/>
                </a:ext>
              </a:extLst>
            </p:cNvPr>
            <p:cNvSpPr txBox="1"/>
            <p:nvPr>
              <p:custDataLst>
                <p:tags r:id="rId66"/>
              </p:custDataLst>
            </p:nvPr>
          </p:nvSpPr>
          <p:spPr>
            <a:xfrm>
              <a:off x="2852789" y="6556863"/>
              <a:ext cx="685800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2000" spc="-12">
                  <a:solidFill>
                    <a:schemeClr val="dk2"/>
                  </a:solidFill>
                  <a:latin typeface="Calibri" panose="020F0502020204030204" pitchFamily="34" charset="0"/>
                </a:rPr>
                <a:t>Oct 31</a:t>
              </a:r>
            </a:p>
          </p:txBody>
        </p:sp>
        <p:sp>
          <p:nvSpPr>
            <p:cNvPr id="18" name="OTLSHAPE_M_01b8733b055e407f8c4957c444840832_Title">
              <a:extLst>
                <a:ext uri="{FF2B5EF4-FFF2-40B4-BE49-F238E27FC236}">
                  <a16:creationId xmlns:a16="http://schemas.microsoft.com/office/drawing/2014/main" id="{CC57D284-2BBC-3812-25DD-5E76694E20E3}"/>
                </a:ext>
              </a:extLst>
            </p:cNvPr>
            <p:cNvSpPr txBox="1"/>
            <p:nvPr>
              <p:custDataLst>
                <p:tags r:id="rId67"/>
              </p:custDataLst>
            </p:nvPr>
          </p:nvSpPr>
          <p:spPr>
            <a:xfrm>
              <a:off x="13282369" y="6165133"/>
              <a:ext cx="2844800" cy="338554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2200" b="1" spc="-12">
                  <a:solidFill>
                    <a:schemeClr val="dk1"/>
                  </a:solidFill>
                  <a:latin typeface="Calibri" panose="020F0502020204030204" pitchFamily="34" charset="0"/>
                </a:rPr>
                <a:t>Thanksgiving Holiday US</a:t>
              </a:r>
            </a:p>
          </p:txBody>
        </p:sp>
        <p:sp>
          <p:nvSpPr>
            <p:cNvPr id="19" name="OTLSHAPE_M_01b8733b055e407f8c4957c444840832_Date">
              <a:extLst>
                <a:ext uri="{FF2B5EF4-FFF2-40B4-BE49-F238E27FC236}">
                  <a16:creationId xmlns:a16="http://schemas.microsoft.com/office/drawing/2014/main" id="{230AC406-C5CF-AD04-5E31-37F8F2C71167}"/>
                </a:ext>
              </a:extLst>
            </p:cNvPr>
            <p:cNvSpPr txBox="1"/>
            <p:nvPr>
              <p:custDataLst>
                <p:tags r:id="rId68"/>
              </p:custDataLst>
            </p:nvPr>
          </p:nvSpPr>
          <p:spPr>
            <a:xfrm>
              <a:off x="14330713" y="6556863"/>
              <a:ext cx="736600" cy="307777"/>
            </a:xfrm>
            <a:prstGeom prst="rect">
              <a:avLst/>
            </a:prstGeom>
            <a:noFill/>
          </p:spPr>
          <p:txBody>
            <a:bodyPr vert="horz" wrap="square" lIns="0" tIns="0" rIns="0" bIns="0" rtlCol="0" anchor="ctr" anchorCtr="0">
              <a:spAutoFit/>
            </a:bodyPr>
            <a:lstStyle/>
            <a:p>
              <a:pPr algn="ctr"/>
              <a:r>
                <a:rPr lang="en-US" sz="2000" spc="-12">
                  <a:solidFill>
                    <a:schemeClr val="dk2"/>
                  </a:solidFill>
                  <a:latin typeface="Calibri" panose="020F0502020204030204" pitchFamily="34" charset="0"/>
                </a:rPr>
                <a:t>Nov 23</a:t>
              </a:r>
            </a:p>
          </p:txBody>
        </p:sp>
      </p:grpSp>
      <p:sp>
        <p:nvSpPr>
          <p:cNvPr id="22" name="Title 21">
            <a:extLst>
              <a:ext uri="{FF2B5EF4-FFF2-40B4-BE49-F238E27FC236}">
                <a16:creationId xmlns:a16="http://schemas.microsoft.com/office/drawing/2014/main" id="{D9190246-5B3E-32A0-A6CC-F10543E07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352" y="751522"/>
            <a:ext cx="22012469" cy="2651126"/>
          </a:xfrm>
        </p:spPr>
        <p:txBody>
          <a:bodyPr/>
          <a:lstStyle/>
          <a:p>
            <a:r>
              <a:rPr lang="en-KE" dirty="0"/>
              <a:t>2023 Community Governance Elections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879482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F271325-5B6C-791A-1610-365D1DA1E1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>
            <a:normAutofit/>
          </a:bodyPr>
          <a:lstStyle/>
          <a:p>
            <a:r>
              <a:rPr lang="en-KE" dirty="0"/>
              <a:t>Thank you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6CE7822-3C54-6127-FFAC-C76B132B2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E41085-1EEA-45AC-B7F2-067609105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3443" y="12712701"/>
            <a:ext cx="5487114" cy="7302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AF9D7A-5BEE-9245-944A-197F51D542D9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31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9F73FD-75BE-687C-874C-61C9255C3A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241" t="1206" r="2936" b="15537"/>
          <a:stretch/>
        </p:blipFill>
        <p:spPr>
          <a:xfrm>
            <a:off x="-485445" y="1819107"/>
            <a:ext cx="24341329" cy="11545516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505B007-F36B-DD08-455C-7FFBF0991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68475"/>
            <a:ext cx="21033938" cy="2222095"/>
          </a:xfrm>
        </p:spPr>
        <p:txBody>
          <a:bodyPr>
            <a:normAutofit/>
          </a:bodyPr>
          <a:lstStyle/>
          <a:p>
            <a:pPr algn="ctr"/>
            <a:r>
              <a:rPr lang="en-US" sz="9600" dirty="0"/>
              <a:t>The Mojaloop Ecosystem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8764FE-0604-7489-5268-2C97C2F487E6}"/>
              </a:ext>
            </a:extLst>
          </p:cNvPr>
          <p:cNvSpPr txBox="1"/>
          <p:nvPr/>
        </p:nvSpPr>
        <p:spPr>
          <a:xfrm>
            <a:off x="761656" y="8963671"/>
            <a:ext cx="4738798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b="1" dirty="0">
                <a:solidFill>
                  <a:schemeClr val="accent2"/>
                </a:solidFill>
              </a:rPr>
              <a:t>1,300+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F75DE2-C2C4-15F5-62CC-BEFECB8C8381}"/>
              </a:ext>
            </a:extLst>
          </p:cNvPr>
          <p:cNvSpPr txBox="1"/>
          <p:nvPr/>
        </p:nvSpPr>
        <p:spPr>
          <a:xfrm>
            <a:off x="1194008" y="10627414"/>
            <a:ext cx="38740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Participants and growing!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6B0C9E-0755-92B4-4972-FD933138CD8C}"/>
              </a:ext>
            </a:extLst>
          </p:cNvPr>
          <p:cNvSpPr txBox="1"/>
          <p:nvPr/>
        </p:nvSpPr>
        <p:spPr>
          <a:xfrm>
            <a:off x="10036935" y="8963671"/>
            <a:ext cx="100540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b="1" dirty="0">
                <a:solidFill>
                  <a:schemeClr val="accent2"/>
                </a:solidFill>
              </a:rPr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765405-D080-4D4E-848B-3B0E80FD46A4}"/>
              </a:ext>
            </a:extLst>
          </p:cNvPr>
          <p:cNvSpPr txBox="1"/>
          <p:nvPr/>
        </p:nvSpPr>
        <p:spPr>
          <a:xfrm>
            <a:off x="9084304" y="10627414"/>
            <a:ext cx="2910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2"/>
                </a:solidFill>
              </a:rPr>
              <a:t>Continents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B468D6-D116-BFBB-28A1-813F678F78DF}"/>
              </a:ext>
            </a:extLst>
          </p:cNvPr>
          <p:cNvSpPr txBox="1"/>
          <p:nvPr/>
        </p:nvSpPr>
        <p:spPr>
          <a:xfrm>
            <a:off x="16125604" y="8963671"/>
            <a:ext cx="1826142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500" b="1" dirty="0">
                <a:solidFill>
                  <a:schemeClr val="accent2"/>
                </a:solidFill>
              </a:rPr>
              <a:t>81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E7BD0D-3035-6541-3095-BE2083AC7B21}"/>
              </a:ext>
            </a:extLst>
          </p:cNvPr>
          <p:cNvSpPr txBox="1"/>
          <p:nvPr/>
        </p:nvSpPr>
        <p:spPr>
          <a:xfrm>
            <a:off x="15583341" y="10627414"/>
            <a:ext cx="2910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accent2"/>
                </a:solidFill>
              </a:rPr>
              <a:t>Countries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3FF785-972B-3A4F-FC41-D865BC01AF88}"/>
              </a:ext>
            </a:extLst>
          </p:cNvPr>
          <p:cNvSpPr txBox="1"/>
          <p:nvPr/>
        </p:nvSpPr>
        <p:spPr>
          <a:xfrm>
            <a:off x="21132795" y="12893160"/>
            <a:ext cx="2236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 of June 30, 2023</a:t>
            </a:r>
            <a:endParaRPr lang="x-none" dirty="0"/>
          </a:p>
        </p:txBody>
      </p:sp>
    </p:spTree>
    <p:extLst>
      <p:ext uri="{BB962C8B-B14F-4D97-AF65-F5344CB8AC3E}">
        <p14:creationId xmlns:p14="http://schemas.microsoft.com/office/powerpoint/2010/main" val="749365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E9E237E-4A30-6E11-0BB3-C91437F0F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KE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E6AF752-FEBC-0876-2853-D6702C3601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200000"/>
              </a:lnSpc>
              <a:buNone/>
            </a:pPr>
            <a:r>
              <a:rPr lang="en-KE" dirty="0"/>
              <a:t>Product Council Governance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KE" dirty="0"/>
              <a:t>Mojaloop Community Survey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KE" dirty="0"/>
              <a:t>Community Sync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KE" dirty="0"/>
              <a:t>2023 Community Governance Elections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65508F0-1C42-FFD6-25B4-9551CA00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84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1D4FE7-D297-836B-5D26-1428B3FC6F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E4FB1-430E-4502-4653-057236E59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4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D79D693-E100-24A8-8294-808222A252E6}"/>
              </a:ext>
            </a:extLst>
          </p:cNvPr>
          <p:cNvSpPr txBox="1">
            <a:spLocks/>
          </p:cNvSpPr>
          <p:nvPr/>
        </p:nvSpPr>
        <p:spPr>
          <a:xfrm>
            <a:off x="1689320" y="3473453"/>
            <a:ext cx="21033938" cy="57054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2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KE" dirty="0"/>
              <a:t>Product Council Governance</a:t>
            </a:r>
          </a:p>
        </p:txBody>
      </p:sp>
    </p:spTree>
    <p:extLst>
      <p:ext uri="{BB962C8B-B14F-4D97-AF65-F5344CB8AC3E}">
        <p14:creationId xmlns:p14="http://schemas.microsoft.com/office/powerpoint/2010/main" val="1313241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FECE8-8819-4FE3-F64D-7B79AEE72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36511"/>
            <a:ext cx="21033938" cy="2651126"/>
          </a:xfrm>
        </p:spPr>
        <p:txBody>
          <a:bodyPr anchor="ctr">
            <a:normAutofit/>
          </a:bodyPr>
          <a:lstStyle/>
          <a:p>
            <a:pPr algn="ctr"/>
            <a:r>
              <a:rPr lang="en-KE" dirty="0"/>
              <a:t>Product Council Governance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1D5A2581-D39D-90FD-82B7-4DB15F7CAF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346008" y="2687637"/>
            <a:ext cx="11366047" cy="9666289"/>
          </a:xfrm>
        </p:spPr>
        <p:txBody>
          <a:bodyPr>
            <a:normAutofit fontScale="92500"/>
          </a:bodyPr>
          <a:lstStyle/>
          <a:p>
            <a:pPr>
              <a:lnSpc>
                <a:spcPct val="120000"/>
              </a:lnSpc>
            </a:pPr>
            <a:r>
              <a:rPr lang="en-US" sz="2800" b="1" dirty="0"/>
              <a:t>Product Requirements</a:t>
            </a:r>
            <a:r>
              <a:rPr lang="en-US" sz="2800" dirty="0"/>
              <a:t>: Any community member can submit product requirements to the Product Council for consideration.</a:t>
            </a:r>
          </a:p>
          <a:p>
            <a:pPr>
              <a:lnSpc>
                <a:spcPct val="120000"/>
              </a:lnSpc>
            </a:pPr>
            <a:r>
              <a:rPr lang="en-US" sz="2800" b="1" dirty="0"/>
              <a:t>Candidate Workstreams</a:t>
            </a:r>
            <a:r>
              <a:rPr lang="en-US" sz="2800" dirty="0"/>
              <a:t>: The Product Council, in its weekly meetings, will discuss submitted product requirements and either agree or decide against converting them into candidate workstreams.</a:t>
            </a:r>
          </a:p>
          <a:p>
            <a:pPr>
              <a:lnSpc>
                <a:spcPct val="120000"/>
              </a:lnSpc>
            </a:pPr>
            <a:r>
              <a:rPr lang="en-GB" sz="2800" b="1" dirty="0"/>
              <a:t>Workstream Approval</a:t>
            </a:r>
            <a:r>
              <a:rPr lang="en-GB" sz="2800" dirty="0"/>
              <a:t>: Three times a year, during the community convenings the community will "</a:t>
            </a:r>
            <a:r>
              <a:rPr lang="en-GB" sz="2800" i="1" dirty="0"/>
              <a:t>vote with their feet</a:t>
            </a:r>
            <a:r>
              <a:rPr lang="en-GB" sz="2800" dirty="0"/>
              <a:t>" to select which candidate workstreams will become official workstreams for the upcoming PI.</a:t>
            </a:r>
          </a:p>
          <a:p>
            <a:pPr lvl="1">
              <a:lnSpc>
                <a:spcPct val="120000"/>
              </a:lnSpc>
            </a:pPr>
            <a:r>
              <a:rPr lang="en-GB" sz="2800" dirty="0"/>
              <a:t>For a candidate workstream to become an official workstream, it must garner the active commitment of at least three community members, including a designated workstream lead. These members commit to contributing to the workstream throughout the entire PI.</a:t>
            </a:r>
          </a:p>
          <a:p>
            <a:pPr>
              <a:lnSpc>
                <a:spcPct val="120000"/>
              </a:lnSpc>
            </a:pPr>
            <a:r>
              <a:rPr lang="en-GB" sz="2800" b="1" dirty="0"/>
              <a:t>Roadmap Updates</a:t>
            </a:r>
            <a:r>
              <a:rPr lang="en-GB" sz="2800" dirty="0"/>
              <a:t>: At the start of a new PI, the roadmap will be updated to reflect the workstreams approved for that Program Increment, along with any other significant decisions or changes that impact the product's development trajectory.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05DCD8-5C2D-8291-779A-89D86807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7223443" y="12712701"/>
            <a:ext cx="5487114" cy="73025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AF9D7A-5BEE-9245-944A-197F51D542D9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82B961F-5EE0-9A70-9239-C1E48569017F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77438656"/>
              </p:ext>
            </p:extLst>
          </p:nvPr>
        </p:nvGraphicFramePr>
        <p:xfrm>
          <a:off x="1267692" y="2687637"/>
          <a:ext cx="10773476" cy="96662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74813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7DBC6-D922-93D5-9DA9-8BFC7F240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KE" dirty="0"/>
              <a:t>Product Council Governance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EB038-221A-AFC3-6918-DFADE873E0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KE" b="1" dirty="0"/>
              <a:t>Vote to adopt</a:t>
            </a:r>
            <a:r>
              <a:rPr lang="en-KE" dirty="0"/>
              <a:t>: Friday November 3rd, 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0F6A51-BEB4-A74D-2E2D-2B8397282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0AF9D7A-5BEE-9245-944A-197F51D542D9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627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1D4FE7-D297-836B-5D26-1428B3FC6F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E4FB1-430E-4502-4653-057236E59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D79D693-E100-24A8-8294-808222A252E6}"/>
              </a:ext>
            </a:extLst>
          </p:cNvPr>
          <p:cNvSpPr txBox="1">
            <a:spLocks/>
          </p:cNvSpPr>
          <p:nvPr/>
        </p:nvSpPr>
        <p:spPr>
          <a:xfrm>
            <a:off x="1689320" y="3473453"/>
            <a:ext cx="21033938" cy="57054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2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KE" dirty="0"/>
              <a:t>Mojaloop Community Survey</a:t>
            </a:r>
          </a:p>
        </p:txBody>
      </p:sp>
    </p:spTree>
    <p:extLst>
      <p:ext uri="{BB962C8B-B14F-4D97-AF65-F5344CB8AC3E}">
        <p14:creationId xmlns:p14="http://schemas.microsoft.com/office/powerpoint/2010/main" val="2844786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4CF96-3F55-4B76-924E-AC77121F0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Community Survey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4C0CF3-5874-49E7-8720-1C8E4CF97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619" y="3381377"/>
            <a:ext cx="21033938" cy="8702676"/>
          </a:xfrm>
        </p:spPr>
        <p:txBody>
          <a:bodyPr>
            <a:normAutofit/>
          </a:bodyPr>
          <a:lstStyle/>
          <a:p>
            <a:pPr>
              <a:lnSpc>
                <a:spcPct val="210000"/>
              </a:lnSpc>
            </a:pPr>
            <a:r>
              <a:rPr lang="en-GB" sz="4000" b="0" i="0" u="none" strike="noStrike" dirty="0">
                <a:effectLst/>
              </a:rPr>
              <a:t>After consideration by the Community Council (</a:t>
            </a:r>
            <a:r>
              <a:rPr lang="en-GB" sz="4000" b="0" i="0" u="none" strike="noStrike" dirty="0" err="1">
                <a:effectLst/>
              </a:rPr>
              <a:t>CoCo</a:t>
            </a:r>
            <a:r>
              <a:rPr lang="en-GB" sz="4000" b="0" i="0" u="none" strike="noStrike" dirty="0">
                <a:effectLst/>
              </a:rPr>
              <a:t>), we’re reopening the Mojaloop Community Annual Survey </a:t>
            </a:r>
          </a:p>
          <a:p>
            <a:pPr>
              <a:lnSpc>
                <a:spcPct val="210000"/>
              </a:lnSpc>
            </a:pPr>
            <a:r>
              <a:rPr lang="en-US" sz="4000" dirty="0"/>
              <a:t>The survey includes three sections of questions and will take approximately 10-20 minutes to complete.</a:t>
            </a:r>
          </a:p>
          <a:p>
            <a:pPr>
              <a:lnSpc>
                <a:spcPct val="210000"/>
              </a:lnSpc>
            </a:pPr>
            <a:r>
              <a:rPr lang="en-US" sz="4000" dirty="0"/>
              <a:t>The survey will remain open until Friday, November 24, 2023.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4E880A-7469-4E6E-BA8F-474B020D0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43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1D4FE7-D297-836B-5D26-1428B3FC6F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3E4FB1-430E-4502-4653-057236E59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D79D693-E100-24A8-8294-808222A252E6}"/>
              </a:ext>
            </a:extLst>
          </p:cNvPr>
          <p:cNvSpPr txBox="1">
            <a:spLocks/>
          </p:cNvSpPr>
          <p:nvPr/>
        </p:nvSpPr>
        <p:spPr>
          <a:xfrm>
            <a:off x="1689320" y="3473453"/>
            <a:ext cx="21033938" cy="570547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1828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2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KE" dirty="0"/>
              <a:t>Mojaloop Community</a:t>
            </a:r>
          </a:p>
          <a:p>
            <a:r>
              <a:rPr lang="en-KE" dirty="0"/>
              <a:t>Sync</a:t>
            </a:r>
          </a:p>
        </p:txBody>
      </p:sp>
    </p:spTree>
    <p:extLst>
      <p:ext uri="{BB962C8B-B14F-4D97-AF65-F5344CB8AC3E}">
        <p14:creationId xmlns:p14="http://schemas.microsoft.com/office/powerpoint/2010/main" val="338065629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ART_0" val="eyIkaWQiOiIxIiwiX3N3aW1sYW5lc1YyIjpbXSwiQ3VsdHVyZUluZm9OYW1lIjoiZW4tVVMiLCJTdHlsZU5hbWUiOm51bGwsIlZlcnNpb24iOnsiJGlkIjoiMiIsIlZlcnNpb24iOiIzLjkuMCIsIk9yaWdpbmFsQXNzZW1ibHlWZXJzaW9uIjpudWxsLCJFZGl0aW9uIjoiUHJvIiwiTGFzdFNhdmVkRWRpdGlvbiI6MiwiSXNQbHVzRWRpdGlvbiI6dHJ1ZSwiSXNQcm9FZGl0aW9uIjp0cnVlfSwiRWZmZWN0IjoxLCJTdHlsZSI6eyIkaWQiOiIzIiwiRGVmYXVsdERlcGVuZGVuY3lTdHlsZSI6eyIkaWQiOiI0IiwiTGluZVN0eWxlIjp7IiRpZCI6IjUiLCJMaW5lQ29sb3IiOnsiJGlkIjoiNiIsIiR0eXBlIjoiTkxSRS5Db21tb24uRG9tLlNvbGlkQ29sb3JCcnVzaCwgTkxSRS5Db21tb24iLCJDb2xvciI6eyIkaWQiOiI3IiwiQSI6MjU1LCJSIjowLCJHIjowLCJCIjowfX0sIkxpbmVXZWlnaHQiOjEuMCwiTGluZVR5cGUiOjAsIlBhcmVudFN0eWxlIjpudWxsfSwiRW5kQXJyb3doZWFkTGluZVN0eWxlIjp7IiRpZCI6IjgiLCJLaW5kIjoxLCJXaWR0aCI6MSwiTGVuZ3RoIjowLCJQYXJlbnRTdHlsZSI6bnVsbH0sIkJyaW5nVG9Gcm9udCI6dHJ1ZSwiRWxib3dSYWRpdXMiOjAuMCwiTWFyZ2luIjp7IiRpZCI6IjkiLCJUb3AiOjAuMCwiTGVmdCI6MC4wLCJSaWdodCI6MC4wLCJCb3R0b20iOjAuMH0sIlBhZGRpbmciOnsiJGlkIjoiMTAiLCJUb3AiOjAuMCwiTGVmdCI6MC4wLCJSaWdodCI6MC4wLCJCb3R0b20iOjAuMH0sIkJhY2tncm91bmQiOm51bGwsIklzVmlzaWJsZSI6dHJ1ZSwiV2lkdGgiOjAuMCwiSGVpZ2h0IjowLjAsIkJvcmRlclN0eWxlIjpudWxsLCJQYXJlbnRTdHlsZSI6bnVsbH0sIkNyaXRpY2FsUGF0aFN0eWxlIjp7IiRpZCI6IjExIiwiQ3JpdGljYWxQYXRoU3R5bGVPcHRpb25zIjoxNSwiTGluZVN0eWxlIjp7IiRpZCI6IjEyIiwiTGluZUNvbG9yIjp7IiRpZCI6IjEzIiwiJHR5cGUiOiJOTFJFLkNvbW1vbi5Eb20uU29saWRDb2xvckJydXNoLCBOTFJFLkNvbW1vbiIsIkNvbG9yIjp7IiRpZCI6IjE0IiwiQSI6MjU1LCJSIjoyMjIsIkciOjUwLCJCIjo1MH19LCJMaW5lV2VpZ2h0IjoxLjAsIkxpbmVUeXBlIjowLCJQYXJlbnRTdHlsZSI6bnVsbH0sIlRpdGxlRm9yZWdyb3VuZCI6eyIkaWQiOiIxNSIsIkNvbG9yIjp7IiRpZCI6IjE2IiwiQSI6MjU1LCJSIjoxNzYsIkciOjE5LCJCIjoyNX19LCJTaGFwZXNCYWNrZ3JvdW5kIjp7IiRpZCI6IjE3IiwiQ29sb3IiOnsiJGlkIjoiMTgiLCJBIjoyNTUsIlIiOjI1MywiRyI6MjAzLCJCIjoyMDh9fSwiU2hhcGVzQm9yZGVyU3R5bGUiOnsiJGlkIjoiMTkiLCJMaW5lQ29sb3IiOnsiJGlkIjoiMjAiLCIkdHlwZSI6Ik5MUkUuQ29tbW9uLkRvbS5Tb2xpZENvbG9yQnJ1c2gsIE5MUkUuQ29tbW9uIiwiQ29sb3IiOnsiJGlkIjoiMjEiLCJBIjoyNTUsIlIiOjIyMiwiRyI6NTAsIkIiOjUwfX0sIkxpbmVXZWlnaHQiOjEuNSwiTGluZVR5cGUiOjAsIlBhcmVudFN0eWxlIjpudWxsfSwiTWFyZ2luIjp7IiRpZCI6IjIyIiwiVG9wIjowLjAsIkxlZnQiOjAuMCwiUmlnaHQiOjAuMCwiQm90dG9tIjowLjB9LCJQYWRkaW5nIjp7IiRpZCI6IjIzIiwiVG9wIjowLjAsIkxlZnQiOjAuMCwiUmlnaHQiOjAuMCwiQm90dG9tIjowLjB9LCJCYWNrZ3JvdW5kIjpudWxsLCJJc1Zpc2libGUiOmZhbHNlLCJXaWR0aCI6MC4wLCJIZWlnaHQiOjAuMCwiQm9yZGVyU3R5bGUiOm51bGwsIlBhcmVudFN0eWxlIjpudWxsfSwiUGFuZWxzU3BhY2luZ0RlZmluaXRpb24iOnsiJGlkIjoiMjQiLCJTcGFjaW5nQWJvdmVUaW1lYmFuZCI6MTYsIlNwYWNpbmdCZWxvd1RpbWViYW5kIjoxNiwiU3BhY2luZ0Fib3ZlQmV0d2VlblN3aW1sYW5lc0FuZFRhc2tzIjoxNiwiU3BhY2luZ0JlbG93QmV0d2VlblN3aW1sYW5lc0FuZFRhc2tzIjoxNn0sIlRpbWViYW5kU3R5bGUiOnsiJGlkIjoiMjUiLCJTY2FsZU1hcmtpbmciOjEsIlNoYXBlIjoxMCwiU2hhcGVTdHlsZSI6eyIkaWQiOiIyNiIsIk1hcmdpbiI6eyIkaWQiOiIyNyIsIlRvcCI6MC4wLCJMZWZ0IjoxMC4wLCJSaWdodCI6MTAuMCwiQm90dG9tIjowLjB9LCJQYWRkaW5nIjp7IiRpZCI6IjI4IiwiVG9wIjozLjAsIkxlZnQiOjAuMCwiUmlnaHQiOjAuMCwiQm90dG9tIjozLjB9LCJCYWNrZ3JvdW5kIjp7IiRpZCI6IjI5IiwiQ29sb3IiOnsiJGlkIjoiMzAiLCJBIjoyNTUsIlIiOjExMSwiRyI6NDksIkIiOjE1Mn19LCJJc1Zpc2libGUiOnRydWUsIldpZHRoIjo4NTguMCwiSGVpZ2h0IjoyMC4wLCJCb3JkZXJTdHlsZSI6eyIkaWQiOiIzMSIsIkxpbmVDb2xvciI6eyIkaWQiOiIzMiIsIiR0eXBlIjoiTkxSRS5Db21tb24uRG9tLlNvbGlkQ29sb3JCcnVzaCwgTkxSRS5Db21tb24iLCJDb2xvciI6eyIkaWQiOiIzMyIsIkEiOjI1NSwiUiI6MjU1LCJHIjowLCJCIjowfX0sIkxpbmVXZWlnaHQiOjAuMCwiTGluZVR5cGUiOjAsIlBhcmVudFN0eWxlIjpudWxsfSwiUGFyZW50U3R5bGUiOm51bGx9LCJNaWRkbGVUaWVyU2hhcGVTdHlsZSI6eyIkaWQiOiIzNCIsIk1hcmdpbiI6eyIkcmVmIjoiMjcifSwiUGFkZGluZyI6eyIkcmVmIjoiMjgifSwiQmFja2dyb3VuZCI6eyIkcmVmIjoiMjkifSwiSXNWaXNpYmxlIjp0cnVlLCJXaWR0aCI6ODU4LjAsIkhlaWdodCI6MjAuMCwiQm9yZGVyU3R5bGUiOm51bGwsIlBhcmVudFN0eWxlIjpudWxsfSwiQm90dG9tVGllclNoYXBlU3R5bGUiOnsiJGlkIjoiMzUiLCJNYXJnaW4iOnsiJHJlZiI6IjI3In0sIlBhZGRpbmciOnsiJHJlZiI6IjI4In0sIkJhY2tncm91bmQiOnsiJHJlZiI6IjI5In0sIklzVmlzaWJsZSI6dHJ1ZSwiV2lkdGgiOjg1OC4wLCJIZWlnaHQiOjIwLjAsIkJvcmRlclN0eWxlIjpudWxsLCJQYXJlbnRTdHlsZSI6bnVsbH0sIlJpZ2h0RW5kQ2Fwc1N0eWxlIjp7IiRpZCI6IjM2IiwiRm9udFNldHRpbmdzIjp7IiRpZCI6IjM3IiwiRm9udFNpemUiOjE4LCJGb250TmFtZSI6IkNhbGlicmkiLCJJc0JvbGQiOnRydWUsIklzSXRhbGljIjpmYWxzZSwiSXNVbmRlcmxpbmVkIjpmYWxzZSwiUGFyZW50U3R5bGUiOm51bGx9LCJBdXRvU2l6ZSI6MCwiRm9yZWdyb3VuZCI6eyIkaWQiOiIzOCIsIkNvbG9yIjp7IiRpZCI6IjM5IiwiQSI6MjU1LCJSIjoyMzcsIkciOjEyNSwiQiI6NDl9fSwiTWF4V2lkdGgiOiJJbmZpbml0eSIsIk1heEhlaWdodCI6IkluZmluaXR5IiwiU21hcnRGb3JlZ3JvdW5kSXNBY3RpdmUiOmZhbHNlLCJIb3Jpem9udGFsQWxpZ25tZW50IjowLCJWZXJ0aWNhbEFsaWdubWVudCI6MCwiU21hcnRGb3JlZ3JvdW5kIjpudWxsLCJCYWNrZ3JvdW5kRmlsbFR5cGUiOjAsIk1hcmdpbiI6eyIkaWQiOiI0MCIsIlRvcCI6MC4wLCJMZWZ0IjowLjAsIlJpZ2h0IjoyMC4wLCJCb3R0b20iOjAuMH0sIlBhZGRpbmciOnsiJGlkIjoiNDEiLCJUb3AiOjAuMCwiTGVmdCI6MC4wLCJSaWdodCI6MC4wLCJCb3R0b20iOjAuMH0sIkJhY2tncm91bmQiOnsiJGlkIjoiNDIiLCJDb2xvciI6eyIkaWQiOiI0MyIsIkEiOjg5LCJSIjowLCJHIjowLCJCIjowfX0sIklzVmlzaWJsZSI6ZmFsc2UsIldpZHRoIjowLjAsIkhlaWdodCI6MC4wLCJCb3JkZXJTdHlsZSI6bnVsbCwiUGFyZW50U3R5bGUiOm51bGx9LCJMZWZ0RW5kQ2Fwc1N0eWxlIjp7IiRpZCI6IjQ0IiwiRm9udFNldHRpbmdzIjp7IiRpZCI6IjQ1IiwiRm9udFNpemUiOjE4LCJGb250TmFtZSI6IkNhbGlicmkiLCJJc0JvbGQiOnRydWUsIklzSXRhbGljIjpmYWxzZSwiSXNVbmRlcmxpbmVkIjpmYWxzZSwiUGFyZW50U3R5bGUiOm51bGx9LCJBdXRvU2l6ZSI6MCwiRm9yZWdyb3VuZCI6eyIkaWQiOiI0NiIsIkNvbG9yIjp7IiRpZCI6IjQ3IiwiQSI6MjU1LCJSIjoyMzcsIkciOjEyNSwiQiI6NDl9fSwiTWF4V2lkdGgiOiJJbmZpbml0eSIsIk1heEhlaWdodCI6IkluZmluaXR5IiwiU21hcnRGb3JlZ3JvdW5kSXNBY3RpdmUiOmZhbHNlLCJIb3Jpem9udGFsQWxpZ25tZW50IjowLCJWZXJ0aWNhbEFsaWdubWVudCI6MCwiU21hcnRGb3JlZ3JvdW5kIjpudWxsLCJCYWNrZ3JvdW5kRmlsbFR5cGUiOjAsIk1hcmdpbiI6eyIkaWQiOiI0OCIsIlRvcCI6MC4wLCJMZWZ0IjoyMC4wLCJSaWdodCI6MC4wLCJCb3R0b20iOjAuMH0sIlBhZGRpbmciOnsiJGlkIjoiNDkiLCJUb3AiOjAuMCwiTGVmdCI6MC4wLCJSaWdodCI6MC4wLCJCb3R0b20iOjAuMH0sIkJhY2tncm91bmQiOnsiJGlkIjoiNTAiLCJDb2xvciI6eyIkcmVmIjoiNDMifX0sIklzVmlzaWJsZSI6ZmFsc2UsIldpZHRoIjowLjAsIkhlaWdodCI6MC4wLCJCb3JkZXJTdHlsZSI6bnVsbCwiUGFyZW50U3R5bGUiOm51bGx9LCJUb2RheVRleHRTdHlsZSI6eyIkaWQiOiI1MSIsIkZvbnRTZXR0aW5ncyI6eyIkaWQiOiI1MiIsIkZvbnRTaXplIjoxMiwiRm9udE5hbWUiOiJDYWxpYnJpIiwiSXNCb2xkIjpmYWxzZSwiSXNJdGFsaWMiOmZhbHNlLCJJc1VuZGVybGluZWQiOmZhbHNlLCJQYXJlbnRTdHlsZSI6bnVsbH0sIkF1dG9TaXplIjowLCJGb3JlZ3JvdW5kIjp7IiRpZCI6IjUzIiwiQ29sb3IiOnsiJGlkIjoiNTQ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NTUiLCJUb3AiOjAuMCwiTGVmdCI6MC4wLCJSaWdodCI6MC4wLCJCb3R0b20iOjAuMH0sIlBhZGRpbmciOnsiJGlkIjoiNTYiLCJUb3AiOjAuMCwiTGVmdCI6MC4wLCJSaWdodCI6MC4wLCJCb3R0b20iOjAuMH0sIkJhY2tncm91bmQiOnsiJGlkIjoiNTciLCJDb2xvciI6eyIkcmVmIjoiNDMifX0sIklzVmlzaWJsZSI6dHJ1ZSwiV2lkdGgiOjAuMCwiSGVpZ2h0IjowLjAsIkJvcmRlclN0eWxlIjpudWxsLCJQYXJlbnRTdHlsZSI6bnVsbH0sIlRvZGF5TWFya2VyU3R5bGUiOnsiJGlkIjoiNTgiLCJNYXJnaW4iOnsiJGlkIjoiNTkiLCJUb3AiOjAuMCwiTGVmdCI6MC4wLCJSaWdodCI6MC4wLCJCb3R0b20iOjAuMH0sIlBhZGRpbmciOnsiJGlkIjoiNjAiLCJUb3AiOjAuMCwiTGVmdCI6MC4wLCJSaWdodCI6MC4wLCJCb3R0b20iOjAuMH0sIkJhY2tncm91bmQiOnsiJGlkIjoiNjEiLCJDb2xvciI6eyIkaWQiOiI2MiIsIkEiOjI1NSwiUiI6MjU1LCJHIjowLCJCIjowfX0sIklzVmlzaWJsZSI6dHJ1ZSwiV2lkdGgiOjAuMCwiSGVpZ2h0IjowLjAsIkJvcmRlclN0eWxlIjpudWxsLCJQYXJlbnRTdHlsZSI6bnVsbH0sIlNjYWxlU3R5bGUiOnsiJGlkIjoiNjMiLCJTaGFwZSI6MywiU2hvd1NlZ21lbnRTZXBhcmF0b3JzIjpmYWxzZSwiU2VnbWVudFNlcGFyYXRvck9wYWNpdHkiOjMwLCJIYXNCZWVuVmlzaWJsZUJlZm9yZSI6dHJ1ZSwiRm9udFNldHRpbmdzIjp7IiRpZCI6IjY0IiwiRm9udFNpemUiOjEyLCJGb250TmFtZSI6IkNhbGlicmkiLCJJc0JvbGQiOmZhbHNlLCJJc0l0YWxpYyI6ZmFsc2UsIklzVW5kZXJsaW5lZCI6ZmFsc2UsIlBhcmVudFN0eWxlIjpudWxsfSwiQXV0b1NpemUiOjAsIkZvcmVncm91bmQiOnsiJGlkIjoiNjUiLCJDb2xvciI6eyIkaWQiOiI2NiIsIkEiOjI1NSwiUiI6MjU1LCJHIjoyNTUsIkIiOjI1NX19LCJNYXhXaWR0aCI6MjAwLjAsIk1heEhlaWdodCI6IkluZmluaXR5IiwiU21hcnRGb3JlZ3JvdW5kSXNBY3RpdmUiOmZhbHNlLCJIb3Jpem9udGFsQWxpZ25tZW50IjowLCJWZXJ0aWNhbEFsaWdubWVudCI6MSwiU21hcnRGb3JlZ3JvdW5kIjpudWxsLCJCYWNrZ3JvdW5kRmlsbFR5cGUiOjAsIk1hcmdpbiI6eyIkaWQiOiI2NyIsIlRvcCI6MC4wLCJMZWZ0Ijo1LjAsIlJpZ2h0IjowLjAsIkJvdHRvbSI6MC4wfSwiUGFkZGluZyI6eyIkaWQiOiI2OCIsIlRvcCI6MC4wLCJMZWZ0IjowLjAsIlJpZ2h0IjowLjAsIkJvdHRvbSI6MC4wfSwiQmFja2dyb3VuZCI6eyIkaWQiOiI2OSIsIkNvbG9yIjp7IiRyZWYiOiI0MyJ9fSwiSXNWaXNpYmxlIjp0cnVlLCJXaWR0aCI6MC4wLCJIZWlnaHQiOjAuMCwiQm9yZGVyU3R5bGUiOm51bGwsIlBhcmVudFN0eWxlIjpudWxsfSwiU2luZ2xlU2NhbGVTaGFwZVN0eWxlIjp7IiRpZCI6IjcwIiwiU2hhcGUiOjMsIkhlaWdodCI6MjAuMH0sIk1pZGRsZVRpZXJTY2FsZVN0eWxlIjp7IiRpZCI6IjcxIiwiU2hhcGUiOjMsIlNob3dTZWdtZW50U2VwYXJhdG9ycyI6ZmFsc2UsIlNlZ21lbnRTZXBhcmF0b3JPcGFjaXR5IjozMCwiSGFzQmVlblZpc2libGVCZWZvcmUiOmZhbHNlLCJGb250U2V0dGluZ3MiOnsiJGlkIjoiNzIiLCJGb250U2l6ZSI6MTIsIkZvbnROYW1lIjoiQ2FsaWJyaSIsIklzQm9sZCI6ZmFsc2UsIklzSXRhbGljIjpmYWxzZSwiSXNVbmRlcmxpbmVkIjpmYWxzZSwiUGFyZW50U3R5bGUiOm51bGx9LCJBdXRvU2l6ZSI6MCwiRm9yZWdyb3VuZCI6eyIkcmVmIjoiNjUifSwiTWF4V2lkdGgiOjIwMC4wLCJNYXhIZWlnaHQiOiJJbmZpbml0eSIsIlNtYXJ0Rm9yZWdyb3VuZElzQWN0aXZlIjpmYWxzZSwiSG9yaXpvbnRhbEFsaWdubWVudCI6MCwiVmVydGljYWxBbGlnbm1lbnQiOjEsIlNtYXJ0Rm9yZWdyb3VuZCI6bnVsbCwiQmFja2dyb3VuZEZpbGxUeXBlIjowLCJNYXJnaW4iOnsiJHJlZiI6IjY3In0sIlBhZGRpbmciOnsiJHJlZiI6IjY4In0sIkJhY2tncm91bmQiOnsiJHJlZiI6IjY5In0sIklzVmlzaWJsZSI6ZmFsc2UsIldpZHRoIjowLjAsIkhlaWdodCI6MC4wLCJCb3JkZXJTdHlsZSI6bnVsbCwiUGFyZW50U3R5bGUiOm51bGx9LCJCb3R0b21UaWVyU2NhbGVTdHlsZSI6eyIkaWQiOiI3MyIsIlNoYXBlIjozLCJTaG93U2VnbWVudFNlcGFyYXRvcnMiOmZhbHNlLCJTZWdtZW50U2VwYXJhdG9yT3BhY2l0eSI6MzAsIkhhc0JlZW5WaXNpYmxlQmVmb3JlIjpmYWxzZSwiRm9udFNldHRpbmdzIjp7IiRpZCI6Ijc0IiwiRm9udFNpemUiOjEyLCJGb250TmFtZSI6IkNhbGlicmkiLCJJc0JvbGQiOmZhbHNlLCJJc0l0YWxpYyI6ZmFsc2UsIklzVW5kZXJsaW5lZCI6ZmFsc2UsIlBhcmVudFN0eWxlIjpudWxsfSwiQXV0b1NpemUiOjAsIkZvcmVncm91bmQiOnsiJHJlZiI6IjY1In0sIk1heFdpZHRoIjoyMDAuMCwiTWF4SGVpZ2h0IjoiSW5maW5pdHkiLCJTbWFydEZvcmVncm91bmRJc0FjdGl2ZSI6ZmFsc2UsIkhvcml6b250YWxBbGlnbm1lbnQiOjAsIlZlcnRpY2FsQWxpZ25tZW50IjoxLCJTbWFydEZvcmVncm91bmQiOm51bGwsIkJhY2tncm91bmRGaWxsVHlwZSI6MCwiTWFyZ2luIjp7IiRyZWYiOiI2NyJ9LCJQYWRkaW5nIjp7IiRyZWYiOiI2OCJ9LCJCYWNrZ3JvdW5kIjp7IiRyZWYiOiI2OSJ9LCJJc1Zpc2libGUiOmZhbHNlLCJXaWR0aCI6MC4wLCJIZWlnaHQiOjAuMCwiQm9yZGVyU3R5bGUiOm51bGwsIlBhcmVudFN0eWxlIjpudWxsfSwiRWxhcHNlZFRpbWVCYWNrZ3JvdW5kIjp7IiRpZCI6Ijc1IiwiQ29sb3IiOnsiJGlkIjoiNzYiLCJBIjoxOTEsIlIiOjI1NSwiRyI6MCwiQiI6MH19LCJBcHBlbmRZZWFyT25ZZWFyQ2hhbmdlIjpmYWxzZSwiRWxhcHNlZFRpbWVGb3JtYXQiOjIsIlRvZGF5TWFya2VyUG9zaXRpb24iOjAsIlF1aWNrUG9zaXRpb24iOjMsIkFic29sdXRlUG9zaXRpb24iOjI4Ny4zMDYxNTIsIk1hcmdpbiI6eyIkaWQiOiI3NyIsIlRvcCI6MC4wLCJMZWZ0IjoxMC4wLCJSaWdodCI6MTAuMCwiQm90dG9tIjowLjB9LCJQYWRkaW5nIjp7IiRpZCI6Ijc4IiwiVG9wIjowLjAsIkxlZnQiOjAuMCwiUmlnaHQiOjAuMCwiQm90dG9tIjowLjB9LCJCYWNrZ3JvdW5kIjp7IiRpZCI6Ijc5IiwiQ29sb3IiOnsiJGlkIjoiODAiLCJBIjoyNTUsIlIiOjQ3LCJHIjo1NCwiQiI6MTUzfX0sIklzVmlzaWJsZSI6dHJ1ZSwiV2lkdGgiOjAuMCwiSGVpZ2h0IjowLjAsIkJvcmRlclN0eWxlIjpudWxsLCJQYXJlbnRTdHlsZSI6bnVsbH0sIkRlZmF1bHRNaWxlc3RvbmVTdHlsZSI6eyIkaWQiOiI4MSIsIlNoYXBlIjoyLCJDb25uZWN0b3JNYXJnaW4iOnsiJGlkIjoiODIiLCJUb3AiOjAuMCwiTGVmdCI6Mi4wLCJSaWdodCI6Mi4wLCJCb3R0b20iOjAuMH0sIkNvbm5lY3RvclN0eWxlIjp7IiRpZCI6IjgzIiwiTGluZUNvbG9yIjp7IiRpZCI6Ijg0IiwiJHR5cGUiOiJOTFJFLkNvbW1vbi5Eb20uU29saWRDb2xvckJydXNoLCBOTFJFLkNvbW1vbiIsIkNvbG9yIjp7IiRpZCI6Ijg1IiwiQSI6MTI3LCJSIjo3OSwiRyI6MTI5LCJCIjoxODl9fSwiTGluZVdlaWdodCI6MS4wLCJMaW5lVHlwZSI6MCwiUGFyZW50U3R5bGUiOm51bGx9LCJJc0JlbG93VGltZWJhbmQiOmZhbHNlLCJQb3NpdGlvbk9uVGFzayI6MCwiSGlkZURhdGUiOmZhbHNlLCJTaGFwZVNpemUiOjEsIlNwYWNpbmciOjIuMCwiUGFkZGluZyI6eyIkaWQiOiI4NiIsIlRvcCI6Ny4wLCJMZWZ0IjozLjAsIlJpZ2h0IjowLjAsIkJvdHRvbSI6Mi4wfSwiU2hhcGVTdHlsZSI6eyIkaWQiOiI4NyIsIk1hcmdpbiI6eyIkaWQiOiI4OCIsIlRvcCI6MC4wLCJMZWZ0IjowLjAsIlJpZ2h0IjowLjAsIkJvdHRvbSI6MC4wfSwiUGFkZGluZyI6eyIkaWQiOiI4OSIsIlRvcCI6MC4wLCJMZWZ0IjowLjAsIlJpZ2h0IjowLjAsIkJvdHRvbSI6MC4wfSwiQmFja2dyb3VuZCI6eyIkaWQiOiI5MCIsIkNvbG9yIjp7IiRpZCI6IjkxIiwiQSI6MjU1LCJSIjowLCJHIjoxMTQsIkIiOjE4OH19LCJJc1Zpc2libGUiOnRydWUsIldpZHRoIjoxMy4wLCJIZWlnaHQiOjEzLjAsIkJvcmRlclN0eWxlIjp7IiRpZCI6IjkyIiwiTGluZUNvbG9yIjp7IiRpZCI6IjkzIiwiJHR5cGUiOiJOTFJFLkNvbW1vbi5Eb20uU29saWRDb2xvckJydXNoLCBOTFJFLkNvbW1vbiIsIkNvbG9yIjp7IiRpZCI6Ijk0IiwiQSI6MjU1LCJSIjoyNTUsIkciOjAsIkIiOjB9fSwiTGluZVdlaWdodCI6MC4wLCJMaW5lVHlwZSI6MCwiUGFyZW50U3R5bGUiOm51bGx9LCJQYXJlbnRTdHlsZSI6bnVsbH0sIlRpdGxlU3R5bGUiOnsiJGlkIjoiOTUiLCJGb250U2V0dGluZ3MiOnsiJGlkIjoiOTYiLCJGb250U2l6ZSI6MTEsIkZvbnROYW1lIjoiQ2FsaWJyaSIsIklzQm9sZCI6dHJ1ZSwiSXNJdGFsaWMiOmZhbHNlLCJJc1VuZGVybGluZWQiOmZhbHNlLCJQYXJlbnRTdHlsZSI6bnVsbH0sIkF1dG9TaXplIjowLCJGb3JlZ3JvdW5kIjp7IiRpZCI6Ijk3IiwiQ29sb3IiOnsiJGlkIjoiOTgiLCJBIjoyNTUsIlIiOjAsIkciOjAsIkIiOjB9fSwiTWF4V2lkdGgiOjIwMC4wLCJNYXhIZWlnaHQiOiJJbmZpbml0eSIsIlNtYXJ0Rm9yZWdyb3VuZElzQWN0aXZlIjpmYWxzZSwiSG9yaXpvbnRhbEFsaWdubWVudCI6MCwiVmVydGljYWxBbGlnbm1lbnQiOjAsIlNtYXJ0Rm9yZWdyb3VuZCI6bnVsbCwiQmFja2dyb3VuZEZpbGxUeXBlIjowLCJNYXJnaW4iOnsiJGlkIjoiOTkiLCJUb3AiOjAuMCwiTGVmdCI6MC4wLCJSaWdodCI6MC4wLCJCb3R0b20iOjAuMH0sIlBhZGRpbmciOnsiJGlkIjoiMTAwIiwiVG9wIjowLjAsIkxlZnQiOjAuMCwiUmlnaHQiOjAuMCwiQm90dG9tIjowLjB9LCJCYWNrZ3JvdW5kIjp7IiRpZCI6IjEwMSIsIkNvbG9yIjp7IiRyZWYiOiI0MyJ9fSwiSXNWaXNpYmxlIjp0cnVlLCJXaWR0aCI6MC4wLCJIZWlnaHQiOjAuMCwiQm9yZGVyU3R5bGUiOm51bGwsIlBhcmVudFN0eWxlIjpudWxsfSwiRGF0ZVN0eWxlIjp7IiRpZCI6IjEwMiIsIkZvbnRTZXR0aW5ncyI6eyIkaWQiOiIxMDMiLCJGb250U2l6ZSI6MTAsIkZvbnROYW1lIjoiQ2FsaWJyaSIsIklzQm9sZCI6ZmFsc2UsIklzSXRhbGljIjpmYWxzZSwiSXNVbmRlcmxpbmVkIjpmYWxzZSwiUGFyZW50U3R5bGUiOm51bGx9LCJBdXRvU2l6ZSI6MCwiRm9yZWdyb3VuZCI6eyIkaWQiOiIxMDQiLCJDb2xvciI6eyIkaWQiOiIxMDUiLCJBIjoyNTUsIlIiOjY4LCJHIjo4NCwiQiI6MTA2fX0sIk1heFdpZHRoIjoyMDAuMCwiTWF4SGVpZ2h0IjoiSW5maW5pdHkiLCJTbWFydEZvcmVncm91bmRJc0FjdGl2ZSI6ZmFsc2UsIkhvcml6b250YWxBbGlnbm1lbnQiOjAsIlZlcnRpY2FsQWxpZ25tZW50IjowLCJTbWFydEZvcmVncm91bmQiOm51bGwsIkJhY2tncm91bmRGaWxsVHlwZSI6MCwiTWFyZ2luIjp7IiRpZCI6IjEwNiIsIlRvcCI6MC4wLCJMZWZ0IjowLjAsIlJpZ2h0IjowLjAsIkJvdHRvbSI6MC4wfSwiUGFkZGluZyI6eyIkaWQiOiIxMDciLCJUb3AiOjAuMCwiTGVmdCI6MC4wLCJSaWdodCI6MC4wLCJCb3R0b20iOjAuMH0sIkJhY2tncm91bmQiOnsiJGlkIjoiMTA4IiwiQ29sb3IiOnsiJHJlZiI6IjQzIn19LCJJc1Zpc2libGUiOnRydWUsIldpZHRoIjowLjAsIkhlaWdodCI6MC4wLCJCb3JkZXJTdHlsZSI6bnVsbCwiUGFyZW50U3R5bGUiOm51bGx9LCJEYXRlRm9ybWF0Ijp7IiRpZCI6IjEwOSIsIkZvcm1hdFN0cmluZyI6Ik1NTSBkIiwiU2VwYXJhdG9yIjoiLyIsIlVzZUludGVybmF0aW9uYWxEYXRlRm9ybWF0IjpmYWxzZSwiRGF0ZUlzVmlzaWJsZSI6dHJ1ZSwiVGltZUlzVmlzaWJsZSI6ZmFsc2UsIkhvdXJEaWdpdHMiOjEsIkFtUG1EZXNpZ25hdG9yIjoyLCJUcmltMDBNaW51dGVzIjpmYWxzZSwiTGFzdEtub3duVmlzaWJpbGl0eVN0YXRlIjpudWxsfSwiV2Vla051bWJlcmluZyI6eyIkaWQiOiIxMTAiLCJGb3JtYXQiOjAsIklzVmlzaWJsZSI6ZmFsc2UsIkxhc3RLbm93blZpc2liaWxpdHlTdGF0ZSI6ZmFsc2V9LCJJc1Zpc2libGUiOnRydWUsIlBhcmVudFN0eWxlIjpudWxsfSwiRGVmYXVsdFRhc2tTdHlsZSI6eyIkaWQiOiIxMTEiLCJTaGFwZSI6MSwiU2hhcGVUaGlja25lc3MiOjAsIkR1cmF0aW9uRm9ybWF0IjowLCJJbmNsdWRlTm9uV29ya2luZ0RheXNJbkR1cmF0aW9uIjpmYWxzZSwiUGVyY2VudGFnZUNvbXBsZXRlU3R5bGUiOnsiJGlkIjoiMTEyIiwiRm9udFNldHRpbmdzIjp7IiRpZCI6IjExMyIsIkZvbnRTaXplIjoxMCwiRm9udE5hbWUiOiJDYWxpYnJpIiwiSXNCb2xkIjpmYWxzZSwiSXNJdGFsaWMiOmZhbHNlLCJJc1VuZGVybGluZWQiOmZhbHNlLCJQYXJlbnRTdHlsZSI6bnVsbH0sIkF1dG9TaXplIjowLCJGb3JlZ3JvdW5kIjp7IiRpZCI6IjExNCIsIkNvbG9yIjp7IiRpZCI6IjExNSIsIkEiOjI1NSwiUiI6MjM4LCJHIjoyMzYsIkIiOjIyNX19LCJNYXhXaWR0aCI6MjAwLjAsIk1heEhlaWdodCI6IkluZmluaXR5IiwiU21hcnRGb3JlZ3JvdW5kSXNBY3RpdmUiOmZhbHNlLCJIb3Jpem9udGFsQWxpZ25tZW50IjoxLCJWZXJ0aWNhbEFsaWdubWVudCI6MCwiU21hcnRGb3JlZ3JvdW5kIjpudWxsLCJCYWNrZ3JvdW5kRmlsbFR5cGUiOjAsIk1hcmdpbiI6eyIkaWQiOiIxMTYiLCJUb3AiOjAuMCwiTGVmdCI6MC4wLCJSaWdodCI6MC4wLCJCb3R0b20iOjAuMH0sIlBhZGRpbmciOnsiJGlkIjoiMTE3IiwiVG9wIjowLjAsIkxlZnQiOjAuMCwiUmlnaHQiOjAuMCwiQm90dG9tIjowLjB9LCJCYWNrZ3JvdW5kIjp7IiRpZCI6IjExOCIsIkNvbG9yIjp7IiRyZWYiOiI0MyJ9fSwiSXNWaXNpYmxlIjp0cnVlLCJXaWR0aCI6MC4wLCJIZWlnaHQiOjAuMCwiQm9yZGVyU3R5bGUiOm51bGwsIlBhcmVudFN0eWxlIjpudWxsfSwiRHVyYXRpb25TdHlsZSI6eyIkaWQiOiIxMTkiLCJGb250U2V0dGluZ3MiOnsiJGlkIjoiMTIwIiwiRm9udFNpemUiOjEwLCJGb250TmFtZSI6IkNhbGlicmkiLCJJc0JvbGQiOmZhbHNlLCJJc0l0YWxpYyI6ZmFsc2UsIklzVW5kZXJsaW5lZCI6ZmFsc2UsIlBhcmVudFN0eWxlIjpudWxsfSwiQXV0b1NpemUiOjAsIkZvcmVncm91bmQiOnsiJGlkIjoiMTIxIiwiQ29sb3IiOnsiJGlkIjoiMTIyIiwiQSI6MjU1LCJSIjoyMzcsIkciOjEyNSwiQiI6NDl9fSwiTWF4V2lkdGgiOjIwMC4wLCJNYXhIZWlnaHQiOiJJbmZpbml0eSIsIlNtYXJ0Rm9yZWdyb3VuZElzQWN0aXZlIjpmYWxzZSwiSG9yaXpvbnRhbEFsaWdubWVudCI6MCwiVmVydGljYWxBbGlnbm1lbnQiOjAsIlNtYXJ0Rm9yZWdyb3VuZCI6bnVsbCwiQmFja2dyb3VuZEZpbGxUeXBlIjowLCJNYXJnaW4iOnsiJGlkIjoiMTIzIiwiVG9wIjowLjAsIkxlZnQiOjAuMCwiUmlnaHQiOjAuMCwiQm90dG9tIjowLjB9LCJQYWRkaW5nIjp7IiRpZCI6IjEyNCIsIlRvcCI6MC4wLCJMZWZ0IjowLjAsIlJpZ2h0IjowLjAsIkJvdHRvbSI6MC4wfSwiQmFja2dyb3VuZCI6eyIkaWQiOiIxMjUiLCJDb2xvciI6eyIkcmVmIjoiNDMifX0sIklzVmlzaWJsZSI6dHJ1ZSwiV2lkdGgiOjAuMCwiSGVpZ2h0IjowLjAsIkJvcmRlclN0eWxlIjpudWxsLCJQYXJlbnRTdHlsZSI6bnVsbH0sIkhvcml6b250YWxDb25uZWN0b3JTdHlsZSI6eyIkaWQiOiIxMjYiLCJMaW5lQ29sb3IiOnsiJGlkIjoiMTI3IiwiJHR5cGUiOiJOTFJFLkNvbW1vbi5Eb20uU29saWRDb2xvckJydXNoLCBOTFJFLkNvbW1vbiIsIkNvbG9yIjp7IiRpZCI6IjEyOCIsIkEiOjI1NSwiUiI6MjA0LCJHIjoyMDQsIkIiOjIwNH19LCJMaW5lV2VpZ2h0IjoxLjAsIkxpbmVUeXBlIjowLCJQYXJlbnRTdHlsZSI6bnVsbH0sIlZlcnRpY2FsQ29ubmVjdG9yU3R5bGUiOnsiJGlkIjoiMTI5IiwiTGluZUNvbG9yIjp7IiRpZCI6IjEzMCIsIiR0eXBlIjoiTkxSRS5Db21tb24uRG9tLlNvbGlkQ29sb3JCcnVzaCwgTkxSRS5Db21tb24iLCJDb2xvciI6eyIkaWQiOiIxMzEiLCJBIjoyNTUsIlIiOjIwNCwiRyI6MjA0LCJCIjoyMDR9fSwiTGluZVdlaWdodCI6MC4wLCJMaW5lVHlwZSI6MCwiUGFyZW50U3R5bGUiOm51bGx9LCJNYXJnaW4iOm51bGwsIlN0YXJ0RGF0ZVBvc2l0aW9uIjozLCJFbmREYXRlUG9zaXRpb24iOjMsIkRhdGVJc1Zpc2libGUiOnRydWUsIlRpdGxlUG9zaXRpb24iOjQsIkR1cmF0aW9uUG9zaXRpb24iOjYsIlBlcmNlbnRhZ2VDb21wbGV0ZWRQb3NpdGlvbiI6MiwiU3BhY2luZyI6MywiSXNCZWxvd1RpbWViYW5kIjpmYWxzZSwiUGVyY2VudGFnZUNvbXBsZXRlU2hhcGVPcGFjaXR5IjozNSwiU2hhcGVTdHlsZSI6eyIkaWQiOiIxMzIiLCJNYXJnaW4iOnsiJGlkIjoiMTMzIiwiVG9wIjowLjAsIkxlZnQiOjQuMCwiUmlnaHQiOjQuMCwiQm90dG9tIjowLjB9LCJQYWRkaW5nIjp7IiRpZCI6IjEzNCIsIlRvcCI6MC4wLCJMZWZ0IjowLjAsIlJpZ2h0IjowLjAsIkJvdHRvbSI6MC4wfSwiQmFja2dyb3VuZCI6eyIkaWQiOiIxMzUiLCJDb2xvciI6eyIkaWQiOiIxMzYiLCJBIjoyNTUsIlIiOjAsIkciOjExNCwiQiI6MTg4fX0sIklzVmlzaWJsZSI6dHJ1ZSwiV2lkdGgiOjAuMCwiSGVpZ2h0IjoxMC4wLCJCb3JkZXJTdHlsZSI6eyIkaWQiOiIxMzciLCJMaW5lQ29sb3IiOnsiJGlkIjoiMTM4IiwiJHR5cGUiOiJOTFJFLkNvbW1vbi5Eb20uU29saWRDb2xvckJydXNoLCBOTFJFLkNvbW1vbiIsIkNvbG9yIjp7IiRpZCI6IjEzOSIsIkEiOjI1NSwiUiI6MjU1LCJHIjowLCJCIjowfX0sIkxpbmVXZWlnaHQiOjAuMCwiTGluZVR5cGUiOjAsIlBhcmVudFN0eWxlIjpudWxsfSwiUGFyZW50U3R5bGUiOm51bGx9LCJUaXRsZVN0eWxlIjp7IiRpZCI6IjE0MCIsIkZvbnRTZXR0aW5ncyI6eyIkaWQiOiIxNDEiLCJGb250U2l6ZSI6MTEsIkZvbnROYW1lIjoiQ2FsaWJyaSIsIklzQm9sZCI6dHJ1ZSwiSXNJdGFsaWMiOmZhbHNlLCJJc1VuZGVybGluZWQiOmZhbHNlLCJQYXJlbnRTdHlsZSI6bnVsbH0sIkF1dG9TaXplIjowLCJGb3JlZ3JvdW5kIjp7IiRpZCI6IjE0MiIsIkNvbG9yIjp7IiRpZCI6IjE0My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xNDQiLCJUb3AiOjAuMCwiTGVmdCI6MC4wLCJSaWdodCI6MC4wLCJCb3R0b20iOjAuMH0sIlBhZGRpbmciOnsiJGlkIjoiMTQ1IiwiVG9wIjowLjAsIkxlZnQiOjAuMCwiUmlnaHQiOjAuMCwiQm90dG9tIjowLjB9LCJCYWNrZ3JvdW5kIjp7IiRpZCI6IjE0NiIsIkNvbG9yIjp7IiRyZWYiOiI0MyJ9fSwiSXNWaXNpYmxlIjp0cnVlLCJXaWR0aCI6MC4wLCJIZWlnaHQiOjAuMCwiQm9yZGVyU3R5bGUiOm51bGwsIlBhcmVudFN0eWxlIjpudWxsfSwiRGF0ZVN0eWxlIjp7IiRpZCI6IjE0NyIsIkZvbnRTZXR0aW5ncyI6eyIkaWQiOiIxNDgiLCJGb250U2l6ZSI6MTAsIkZvbnROYW1lIjoiQ2FsaWJyaSIsIklzQm9sZCI6ZmFsc2UsIklzSXRhbGljIjpmYWxzZSwiSXNVbmRlcmxpbmVkIjpmYWxzZSwiUGFyZW50U3R5bGUiOm51bGx9LCJBdXRvU2l6ZSI6MCwiRm9yZWdyb3VuZCI6eyIkaWQiOiIxNDkiLCJDb2xvciI6eyIkaWQiOiIxNTA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E1MSIsIlRvcCI6MC4wLCJMZWZ0IjowLjAsIlJpZ2h0IjowLjAsIkJvdHRvbSI6MC4wfSwiUGFkZGluZyI6eyIkaWQiOiIxNTIiLCJUb3AiOjAuMCwiTGVmdCI6MC4wLCJSaWdodCI6MC4wLCJCb3R0b20iOjAuMH0sIkJhY2tncm91bmQiOnsiJGlkIjoiMTUzIiwiQ29sb3IiOnsiJHJlZiI6IjQzIn19LCJJc1Zpc2libGUiOnRydWUsIldpZHRoIjowLjAsIkhlaWdodCI6MC4wLCJCb3JkZXJTdHlsZSI6bnVsbCwiUGFyZW50U3R5bGUiOm51bGx9LCJEYXRlRm9ybWF0Ijp7IiRpZCI6IjE1NCIsIkZvcm1hdFN0cmluZyI6ImRkZCBkL01NTSIsIlNlcGFyYXRvciI6Ii8iLCJVc2VJbnRlcm5hdGlvbmFsRGF0ZUZvcm1hdCI6dHJ1ZSwiRGF0ZUlzVmlzaWJsZSI6dHJ1ZSwiVGltZUlzVmlzaWJsZSI6ZmFsc2UsIkhvdXJEaWdpdHMiOjEsIkFtUG1EZXNpZ25hdG9yIjoyLCJUcmltMDBNaW51dGVzIjpmYWxzZSwiTGFzdEtub3duVmlzaWJpbGl0eVN0YXRlIjpudWxsfSwiV2Vla051bWJlcmluZyI6eyIkaWQiOiIxNTUiLCJGb3JtYXQiOjAsIklzVmlzaWJsZSI6ZmFsc2UsIkxhc3RLbm93blZpc2liaWxpdHlTdGF0ZSI6ZmFsc2V9LCJJc1Zpc2libGUiOnRydWUsIlBhcmVudFN0eWxlIjpudWxsLCJfZXhwbGljaXRseVNldCI6eyIkaWQiOiIxNTYiLCJTaGFwZVN0eWxlIjpmYWxzZSwiVGl0bGVTdHlsZSI6ZmFsc2UsIkRhdGVTdHlsZSI6ZmFsc2UsIkhvcml6b250YWxDb25uZWN0b3JTdHlsZSI6ZmFsc2UsIlZlcnRpY2FsQ29ubmVjdG9yU3R5bGUiOmZhbHNlLCJQZXJjZW50YWdlQ29tcGxldGVTaGFwZU9wYWNpdHkiOmZhbHNlLCJTaGFwZSI6ZmFsc2UsIlNoYXBlVGhpY2tuZXNzIjpmYWxzZSwiRHVyYXRpb25Gb3JtYXQiOmZhbHNlLCJJbmNsdWRlTm9uV29ya2luZ0RheXNJbkR1cmF0aW9uIjpmYWxzZSwiTWFyZ2luIjpmYWxzZSwiU3RhcnREYXRlUG9zaXRpb24iOmZhbHNlLCJFbmREYXRlUG9zaXRpb24iOmZhbHNlLCJUaXRsZVBvc2l0aW9uIjpmYWxzZSwiRHVyYXRpb25Qb3NpdGlvbiI6ZmFsc2UsIlBlcmNlbnRhZ2VDb21wbGV0ZWRQb3NpdGlvbiI6ZmFsc2UsIlNwYWNpbmciOmZhbHNlLCJJc0JlbG93VGltZWJhbmQiOmZhbHNlLCJEYXRlRm9ybWF0IjpmYWxzZSwiV2Vla051bWJlcmluZyI6ZmFsc2UsIklzVmlzaWJsZSI6ZmFsc2V9fSwiRGVmYXVsdFN3aW1sYW5lTWlsZXN0b25lU3R5bGUiOnsiJGlkIjoiMTU3IiwiVGl0bGVQb3NpdGlvbiI6IlJpZ2h0IiwiRGF0ZVBvc2l0aW9uIjoiTGVmdCIsIlNoYXBlVHlwZSI6MiwiU2hhcGVTaXplIjoxLCJTcGFjaW5nIjo1LCJTaGFwZVN0eWxlIjp7IiRpZCI6IjE1OCIsIk1hcmdpbiI6eyIkaWQiOiIxNTkiLCJUb3AiOjAuMCwiTGVmdCI6MC4wLCJSaWdodCI6MC4wLCJCb3R0b20iOjAuMH0sIlBhZGRpbmciOnsiJGlkIjoiMTYwIiwiVG9wIjowLjAsIkxlZnQiOjAuMCwiUmlnaHQiOjAuMCwiQm90dG9tIjowLjB9LCJCYWNrZ3JvdW5kIjp7IiRpZCI6IjE2MSIsIkNvbG9yIjp7IiRpZCI6IjE2MiIsIkEiOjI1NSwiUiI6MCwiRyI6MTE0LCJCIjoxODh9fSwiSXNWaXNpYmxlIjp0cnVlLCJXaWR0aCI6MTMuMCwiSGVpZ2h0IjoxMy4wLCJCb3JkZXJTdHlsZSI6eyIkaWQiOiIxNjMiLCJMaW5lQ29sb3IiOnsiJGlkIjoiMTY0IiwiJHR5cGUiOiJOTFJFLkNvbW1vbi5Eb20uU29saWRDb2xvckJydXNoLCBOTFJFLkNvbW1vbiIsIkNvbG9yIjp7IiRpZCI6IjE2NSIsIkEiOjI1NSwiUiI6MjU1LCJHIjowLCJCIjowfX0sIkxpbmVXZWlnaHQiOjAuMCwiTGluZVR5cGUiOjAsIlBhcmVudFN0eWxlIjpudWxsfSwiUGFyZW50U3R5bGUiOm51bGx9LCJUaXRsZVN0eWxlIjp7IiRpZCI6IjE2NiIsIkZvbnRTZXR0aW5ncyI6eyIkaWQiOiIxNjciLCJGb250U2l6ZSI6MTEsIkZvbnROYW1lIjoiQ2FsaWJyaSIsIklzQm9sZCI6dHJ1ZSwiSXNJdGFsaWMiOmZhbHNlLCJJc1VuZGVybGluZWQiOmZhbHNlLCJQYXJlbnRTdHlsZSI6bnVsbH0sIkF1dG9TaXplIjowLCJGb3JlZ3JvdW5kIjp7IiRpZCI6IjE2OCIsIkNvbG9yIjp7IiRpZCI6IjE2OSIsIkEiOjI1NSwiUiI6MCwiRyI6MCwiQiI6MH19LCJNYXhXaWR0aCI6MjAwLjAsIk1heEhlaWdodCI6IkluZmluaXR5IiwiU21hcnRGb3JlZ3JvdW5kSXNBY3RpdmUiOmZhbHNlLCJIb3Jpem9udGFsQWxpZ25tZW50IjowLCJWZXJ0aWNhbEFsaWdubWVudCI6MCwiU21hcnRGb3JlZ3JvdW5kIjpudWxsLCJCYWNrZ3JvdW5kRmlsbFR5cGUiOjAsIk1hcmdpbiI6eyIkaWQiOiIxNzAiLCJUb3AiOjAuMCwiTGVmdCI6MC4wLCJSaWdodCI6MC4wLCJCb3R0b20iOjAuMH0sIlBhZGRpbmciOnsiJGlkIjoiMTcxIiwiVG9wIjowLjAsIkxlZnQiOjAuMCwiUmlnaHQiOjAuMCwiQm90dG9tIjowLjB9LCJCYWNrZ3JvdW5kIjp7IiRpZCI6IjE3MiIsIkNvbG9yIjp7IiRpZCI6IjE3MyIsIkEiOjg5LCJSIjowLCJHIjowLCJCIjowfX0sIklzVmlzaWJsZSI6dHJ1ZSwiV2lkdGgiOjAuMCwiSGVpZ2h0IjowLjAsIkJvcmRlclN0eWxlIjpudWxsLCJQYXJlbnRTdHlsZSI6bnVsbH0sIkRhdGVTdHlsZSI6eyIkaWQiOiIxNzQiLCJGb250U2V0dGluZ3MiOnsiJGlkIjoiMTc1IiwiRm9udFNpemUiOjEwLCJGb250TmFtZSI6IkNhbGlicmkiLCJJc0JvbGQiOmZhbHNlLCJJc0l0YWxpYyI6ZmFsc2UsIklzVW5kZXJsaW5lZCI6ZmFsc2UsIlBhcmVudFN0eWxlIjpudWxsfSwiQXV0b1NpemUiOjAsIkZvcmVncm91bmQiOnsiJGlkIjoiMTc2IiwiQ29sb3IiOnsiJGlkIjoiMTc3IiwiQSI6MjU1LCJSIjo2OCwiRyI6ODQsIkIiOjEwNn19LCJNYXhXaWR0aCI6MjAwLjAsIk1heEhlaWdodCI6IkluZmluaXR5IiwiU21hcnRGb3JlZ3JvdW5kSXNBY3RpdmUiOmZhbHNlLCJIb3Jpem9udGFsQWxpZ25tZW50IjowLCJWZXJ0aWNhbEFsaWdubWVudCI6MCwiU21hcnRGb3JlZ3JvdW5kIjpudWxsLCJCYWNrZ3JvdW5kRmlsbFR5cGUiOjAsIk1hcmdpbiI6eyIkaWQiOiIxNzgiLCJUb3AiOjAuMCwiTGVmdCI6MC4wLCJSaWdodCI6MC4wLCJCb3R0b20iOjAuMH0sIlBhZGRpbmciOnsiJGlkIjoiMTc5IiwiVG9wIjowLjAsIkxlZnQiOjAuMCwiUmlnaHQiOjAuMCwiQm90dG9tIjowLjB9LCJCYWNrZ3JvdW5kIjp7IiRpZCI6IjE4MCIsIkNvbG9yIjp7IiRpZCI6IjE4MSIsIkEiOjg5LCJSIjowLCJHIjowLCJCIjowfX0sIklzVmlzaWJsZSI6dHJ1ZSwiV2lkdGgiOjAuMCwiSGVpZ2h0IjowLjAsIkJvcmRlclN0eWxlIjpudWxsLCJQYXJlbnRTdHlsZSI6bnVsbH0sIkRhdGVGb3JtYXQiOnsiJGlkIjoiMTgyIiwiRm9ybWF0U3RyaW5nIjoiTU1NIGQiLCJTZXBhcmF0b3IiOiIvIiwiVXNlSW50ZXJuYXRpb25hbERhdGVGb3JtYXQiOmZhbHNlLCJEYXRlSXNWaXNpYmxlIjp0cnVlLCJUaW1lSXNWaXNpYmxlIjpmYWxzZSwiSG91ckRpZ2l0cyI6MSwiQW1QbURlc2lnbmF0b3IiOjIsIlRyaW0wME1pbnV0ZXMiOmZhbHNlLCJMYXN0S25vd25WaXNpYmlsaXR5U3RhdGUiOm51bGx9LCJXZWVrTnVtYmVyaW5nIjp7IiRpZCI6IjE4MyIsIkZvcm1hdCI6MCwiSXNWaXNpYmxlIjpmYWxzZSwiTGFzdEtub3duVmlzaWJpbGl0eVN0YXRlIjpmYWxzZX0sIklzVmlzaWJsZSI6dHJ1ZSwiUGFyZW50U3R5bGUiOm51bGx9LCJHcmlkbGluZVBhbmVsU3R5bGUiOnsiJGlkIjoiMTg0IiwiR3JpZGxpbmVTdHlsZSI6eyIkaWQiOiIxODUiLCJMaW5lQ29sb3IiOnsiJGlkIjoiMTg2IiwiJHR5cGUiOiJOTFJFLkNvbW1vbi5Eb20uU29saWRDb2xvckJydXNoLCBOTFJFLkNvbW1vbiIsIkNvbG9yIjp7IiRpZCI6IjE4NyIsIkEiOjM4LCJSIjo5MSwiRyI6MTU1LCJCIjoyMTN9fSwiTGluZVdlaWdodCI6MS4wLCJMaW5lVHlwZSI6MCwiUGFyZW50U3R5bGUiOm51bGx9LCJNYXJnaW4iOnsiJGlkIjoiMTg4IiwiVG9wIjowLjAsIkxlZnQiOjAuMCwiUmlnaHQiOjAuMCwiQm90dG9tIjowLjB9LCJQYWRkaW5nIjp7IiRpZCI6IjE4OSIsIlRvcCI6MC4wLCJMZWZ0IjowLjAsIlJpZ2h0IjowLjAsIkJvdHRvbSI6MC4wfSwiQmFja2dyb3VuZCI6bnVsbCwiSXNWaXNpYmxlIjp0cnVlLCJXaWR0aCI6MC4wLCJIZWlnaHQiOjAuMCwiQm9yZGVyU3R5bGUiOnsiJGlkIjoiMTkwIiwiTGluZUNvbG9yIjpudWxsLCJMaW5lV2VpZ2h0IjowLjAsIkxpbmVUeXBlIjowLCJQYXJlbnRTdHlsZSI6bnVsbH0sIlBhcmVudFN0eWxlIjpudWxsfSwiQWN0aXZpdHlMaW5lUGFuZWxTdHlsZSI6eyIkaWQiOiIxOTEiLCJBY3Rpdml0eUxpbmVTdHlsZSI6eyIkaWQiOiIxOTIiLCJMaW5lQ29sb3IiOnsiJGlkIjoiMTkzIiwiJHR5cGUiOiJOTFJFLkNvbW1vbi5Eb20uU29saWRDb2xvckJydXNoLCBOTFJFLkNvbW1vbiIsIkNvbG9yIjp7IiRpZCI6IjE5NCIsIkEiOjM4LCJSIjowLCJHIjoxNjMsIkIiOjI1NX19LCJMaW5lV2VpZ2h0IjoxLjAsIkxpbmVUeXBlIjowLCJQYXJlbnRTdHlsZSI6bnVsbH0sIk1hcmdpbiI6eyIkaWQiOiIxOTUiLCJUb3AiOjAuMCwiTGVmdCI6MC4wLCJSaWdodCI6MC4wLCJCb3R0b20iOjAuMH0sIlBhZGRpbmciOnsiJGlkIjoiMTk2IiwiVG9wIjowLjAsIkxlZnQiOjAuMCwiUmlnaHQiOjAuMCwiQm90dG9tIjowLjB9LCJCYWNrZ3JvdW5kIjpudWxsLCJJc1Zpc2libGUiOnRydWUsIldpZHRoIjowLjAsIkhlaWdodCI6MC4wLCJCb3JkZXJTdHlsZSI6bnVsbCwiUGFyZW50U3R5bGUiOm51bGx9LCJTaG93RWxhcHNlZFRpbWVHcmFkaWVudFN0eWxlIjpmYWxzZSwiVGltZWJhbmRSZXNlcnZlZExlZnRBcmVhU3R5bGUiOnsiJGlkIjoiMTk3IiwiQWN0aXZpdHlIZWFkZXJXaWR0aCI6MC4wLCJJc1NldCI6ZmFsc2V9LCJEZWZhdWx0U3dpbWxhbmVTdHlsZSI6eyIkaWQiOiIxOTgiLCJIZWFkZXJTdHlsZSI6eyIkaWQiOiIxOTkiLCJUZXh0U3R5bGUiOnsiJGlkIjoiMjAwIiwiRm9udFNldHRpbmdzIjp7IiRpZCI6IjIwMSIsIkZvbnRTaXplIjoxMiwiRm9udE5hbWUiOiJDYWxpYnJpIiwiSXNCb2xkIjpmYWxzZSwiSXNJdGFsaWMiOmZhbHNlLCJJc1VuZGVybGluZWQiOmZhbHNlLCJQYXJlbnRTdHlsZSI6bnVsbH0sIkF1dG9TaXplIjowLCJGb3JlZ3JvdW5kIjp7IiRpZCI6IjIwMiIsIkNvbG9yIjp7IiRpZCI6IjIwMyIsIkEiOjI1NSwiUiI6MzIsIkciOjU2LCJCIjoxMDB9fSwiTWF4V2lkdGgiOjAuMCwiTWF4SGVpZ2h0IjowLjAsIlNtYXJ0Rm9yZWdyb3VuZElzQWN0aXZlIjpmYWxzZSwiSG9yaXpvbnRhbEFsaWdubWVudCI6MCwiVmVydGljYWxBbGlnbm1lbnQiOjAsIlNtYXJ0Rm9yZWdyb3VuZCI6bnVsbCwiQmFja2dyb3VuZEZpbGxUeXBlIjowLCJNYXJnaW4iOnsiJGlkIjoiMjA0IiwiVG9wIjowLjAsIkxlZnQiOjAuMCwiUmlnaHQiOjAuMCwiQm90dG9tIjowLjB9LCJQYWRkaW5nIjp7IiRpZCI6IjIwNSIsIlRvcCI6MC4wLCJMZWZ0IjowLjAsIlJpZ2h0IjowLjAsIkJvdHRvbSI6MC4wfSwiQmFja2dyb3VuZCI6bnVsbCwiSXNWaXNpYmxlIjpmYWxzZSwiV2lkdGgiOjAuMCwiSGVpZ2h0IjowLjAsIkJvcmRlclN0eWxlIjpudWxsLCJQYXJlbnRTdHlsZSI6bnVsbH0sIlJlY3RhbmdsZVN0eWxlIjp7IiRpZCI6IjIwNiIsIk1hcmdpbiI6eyIkaWQiOiIyMDciLCJUb3AiOjAuMCwiTGVmdCI6MC4wLCJSaWdodCI6MC4wLCJCb3R0b20iOjAuMH0sIlBhZGRpbmciOnsiJGlkIjoiMjA4IiwiVG9wIjowLjAsIkxlZnQiOjAuMCwiUmlnaHQiOjAuMCwiQm90dG9tIjowLjB9LCJCYWNrZ3JvdW5kIjp7IiRpZCI6IjIwOSIsIkNvbG9yIjp7IiRpZCI6IjIxMCIsIkEiOjEyNywiUiI6OTEsIkciOjE1NSwiQiI6MjEzfX0sIklzVmlzaWJsZSI6ZmFsc2UsIldpZHRoIjowLjAsIkhlaWdodCI6MC4wLCJCb3JkZXJTdHlsZSI6eyIkaWQiOiIyMTEiLCJMaW5lQ29sb3IiOnsiJGlkIjoiMjEyIiwiJHR5cGUiOiJOTFJFLkNvbW1vbi5Eb20uU29saWRDb2xvckJydXNoLCBOTFJFLkNvbW1vbiIsIkNvbG9yIjp7IiRpZCI6IjIxMyIsIkEiOjI1NSwiUiI6MjU1LCJHIjowLCJCIjowfX0sIkxpbmVXZWlnaHQiOjAuMCwiTGluZVR5cGUiOjAsIlBhcmVudFN0eWxlIjpudWxsfSwiUGFyZW50U3R5bGUiOm51bGx9LCJNYXJnaW4iOnsiJGlkIjoiMjE0IiwiVG9wIjowLjAsIkxlZnQiOjAuMCwiUmlnaHQiOjAuMCwiQm90dG9tIjowLjB9LCJQYWRkaW5nIjp7IiRpZCI6IjIxNSIsIlRvcCI6MC4wLCJMZWZ0IjowLjAsIlJpZ2h0IjowLjAsIkJvdHRvbSI6MC4wfSwiQmFja2dyb3VuZCI6bnVsbCwiSXNWaXNpYmxlIjp0cnVlLCJXaWR0aCI6MC4wLCJIZWlnaHQiOjAuMCwiQm9yZGVyU3R5bGUiOm51bGwsIlBhcmVudFN0eWxlIjpudWxsfSwiQmFja2dyb3VuZFN0eWxlIjp7IiRpZCI6IjIxNiIsIk1hcmdpbiI6eyIkaWQiOiIyMTciLCJUb3AiOjAuMCwiTGVmdCI6MC4wLCJSaWdodCI6MC4wLCJCb3R0b20iOjAuMH0sIlBhZGRpbmciOnsiJGlkIjoiMjE4IiwiVG9wIjowLjAsIkxlZnQiOjAuMCwiUmlnaHQiOjAuMCwiQm90dG9tIjowLjB9LCJCYWNrZ3JvdW5kIjp7IiRpZCI6IjIxOSIsIkNvbG9yIjp7IiRpZCI6IjIyMCIsIkEiOjM4LCJSIjo5MSwiRyI6MTU1LCJCIjoyMTN9fSwiSXNWaXNpYmxlIjp0cnVlLCJXaWR0aCI6MC4wLCJIZWlnaHQiOjAuMCwiQm9yZGVyU3R5bGUiOnsiJGlkIjoiMjIxIiwiTGluZUNvbG9yIjp7IiRpZCI6IjIyMiIsIiR0eXBlIjoiTkxSRS5Db21tb24uRG9tLlNvbGlkQ29sb3JCcnVzaCwgTkxSRS5Db21tb24iLCJDb2xvciI6eyIkaWQiOiIyMjMiLCJBIjoyNTUsIlIiOjI1NSwiRyI6MCwiQiI6MH19LCJMaW5lV2VpZ2h0IjowLjAsIkxpbmVUeXBlIjowLCJQYXJlbnRTdHlsZSI6bnVsbH0sIlBhcmVudFN0eWxlIjpudWxsfSwiSXNBYm92ZVRpbWViYW5kIjpmYWxzZSwiTWFyZ2luIjp7IiRpZCI6IjIyNCIsIlRvcCI6MC4wLCJMZWZ0IjowLjAsIlJpZ2h0IjowLjAsIkJvdHRvbSI6MC4wfSwiUGFkZGluZyI6eyIkaWQiOiIyMjUiLCJUb3AiOjAuMCwiTGVmdCI6MC4wLCJSaWdodCI6MC4wLCJCb3R0b20iOjAuMH0sIklzVmlzaWJsZSI6dHJ1ZSwiV2lkdGgiOjAuMCwiSGVpZ2h0IjowLjAsIkJvcmRlclN0eWxlIjpudWxsLCJQYXJlbnRTdHlsZSI6bnVsbH0sIkRlZmF1bHRTd2ltbGFuZVYyU3R5bGUiOnsiJGlkIjoiMjI2IiwiSGVhZGVyU3R5bGUiOnsiJGlkIjoiMjI3IiwiVGV4dElzVmVydGljYWwiOmZhbHNlLCJUZXh0U3R5bGUiOnsiJGlkIjoiMjI4IiwiRm9udFNldHRpbmdzIjp7IiRpZCI6IjIyOSIsIkZvbnRTaXplIjoxMiwiRm9udE5hbWUiOiJDYWxpYnJpIiwiSXNCb2xkIjpmYWxzZSwiSXNJdGFsaWMiOmZhbHNlLCJJc1VuZGVybGluZWQiOmZhbHNlLCJQYXJlbnRTdHlsZSI6bnVsbH0sIkF1dG9TaXplIjoyLCJGb3JlZ3JvdW5kIjp7IiRpZCI6IjIzMCIsIkNvbG9yIjp7IiRpZCI6IjIzMSIsIkEiOjI1NSwiUiI6MjU1LCJHIjoyNTUsIkIiOjI1NX19LCJNYXhXaWR0aCI6IkluZmluaXR5IiwiTWF4SGVpZ2h0IjoiSW5maW5pdHkiLCJTbWFydEZvcmVncm91bmRJc0FjdGl2ZSI6ZmFsc2UsIkhvcml6b250YWxBbGlnbm1lbnQiOjAsIlZlcnRpY2FsQWxpZ25tZW50IjowLCJTbWFydEZvcmVncm91bmQiOm51bGwsIkJhY2tncm91bmRGaWxsVHlwZSI6MCwiTWFyZ2luIjp7IiRpZCI6IjIzMiIsIlRvcCI6MC4wLCJMZWZ0IjowLjAsIlJpZ2h0IjowLjAsIkJvdHRvbSI6MC4wfSwiUGFkZGluZyI6eyIkaWQiOiIyMzMiLCJUb3AiOjAuMCwiTGVmdCI6MC4wLCJSaWdodCI6MC4wLCJCb3R0b20iOjAuMH0sIkJhY2tncm91bmQiOm51bGwsIklzVmlzaWJsZSI6dHJ1ZSwiV2lkdGgiOjAuMCwiSGVpZ2h0IjowLjAsIkJvcmRlclN0eWxlIjpudWxsLCJQYXJlbnRTdHlsZSI6bnVsbH0sIlJlY3RhbmdsZVN0eWxlIjp7IiRpZCI6IjIzNCIsIk1hcmdpbiI6eyIkaWQiOiIyMzUiLCJUb3AiOjAuMCwiTGVmdCI6MC4wLCJSaWdodCI6MC4wLCJCb3R0b20iOjAuMH0sIlBhZGRpbmciOnsiJGlkIjoiMjM2IiwiVG9wIjowLjAsIkxlZnQiOjAuMCwiUmlnaHQiOjAuMCwiQm90dG9tIjowLjB9LCJCYWNrZ3JvdW5kIjp7IiRpZCI6IjIzNyIsIkNvbG9yIjp7IiRpZCI6IjIzOCIsIkEiOjI1NSwiUiI6NjAsIkciOjEzOCwiQiI6MTg3fX0sIklzVmlzaWJsZSI6dHJ1ZSwiV2lkdGgiOjAuMCwiSGVpZ2h0IjowLjAsIkJvcmRlclN0eWxlIjp7IiRpZCI6IjIzOSIsIkxpbmVDb2xvciI6eyIkaWQiOiIyNDAiLCIkdHlwZSI6Ik5MUkUuQ29tbW9uLkRvbS5Tb2xpZENvbG9yQnJ1c2gsIE5MUkUuQ29tbW9uIiwiQ29sb3IiOnsiJGlkIjoiMjQxIiwiQSI6MjU1LCJSIjoyNTUsIkciOjAsIkIiOjB9fSwiTGluZVdlaWdodCI6MC4wLCJMaW5lVHlwZSI6MCwiUGFyZW50U3R5bGUiOm51bGx9LCJQYXJlbnRTdHlsZSI6bnVsbH0sIk1hcmdpbiI6eyIkaWQiOiIyNDIiLCJUb3AiOjAuMCwiTGVmdCI6MC4wLCJSaWdodCI6MC4wLCJCb3R0b20iOjAuMH0sIlBhZGRpbmciOnsiJGlkIjoiMjQzIiwiVG9wIjowLjAsIkxlZnQiOjAuMCwiUmlnaHQiOjAuMCwiQm90dG9tIjowLjB9LCJCYWNrZ3JvdW5kIjpudWxsLCJJc1Zpc2libGUiOnRydWUsIldpZHRoIjowLjAsIkhlaWdodCI6MC4wLCJCb3JkZXJTdHlsZSI6bnVsbCwiUGFyZW50U3R5bGUiOm51bGx9LCJCYWNrZ3JvdW5kU3R5bGUiOnsiJGlkIjoiMjQ0IiwiTWFyZ2luIjp7IiRpZCI6IjI0NSIsIlRvcCI6MC4wLCJMZWZ0IjowLjAsIlJpZ2h0IjowLjAsIkJvdHRvbSI6MC4wfSwiUGFkZGluZyI6eyIkaWQiOiIyNDYiLCJUb3AiOjAuMCwiTGVmdCI6MC4wLCJSaWdodCI6MC4wLCJCb3R0b20iOjAuMH0sIkJhY2tncm91bmQiOnsiJGlkIjoiMjQ3IiwiQ29sb3IiOnsiJGlkIjoiMjQ4IiwiQSI6NTEsIlIiOjE2MywiRyI6NTcsIkIiOjY0fX0sIklzVmlzaWJsZSI6dHJ1ZSwiV2lkdGgiOjAuMCwiSGVpZ2h0IjowLjAsIkJvcmRlclN0eWxlIjp7IiRpZCI6IjI0OSIsIkxpbmVDb2xvciI6eyIkaWQiOiIyNTAiLCIkdHlwZSI6Ik5MUkUuQ29tbW9uLkRvbS5Tb2xpZENvbG9yQnJ1c2gsIE5MUkUuQ29tbW9uIiwiQ29sb3IiOnsiJGlkIjoiMjUxIiwiQSI6MjU1LCJSIjoyNTUsIkciOjAsIkIiOjB9fSwiTGluZVdlaWdodCI6MC4wLCJMaW5lVHlwZSI6MCwiUGFyZW50U3R5bGUiOm51bGx9LCJQYXJlbnRTdHlsZSI6bnVsbH0sIklzQWJvdmVUaW1lYmFuZCI6ZmFsc2UsIlNwYWNpbmciOjUsIk1hcmdpbiI6eyIkaWQiOiIyNTIiLCJUb3AiOjAuMCwiTGVmdCI6MC4wLCJSaWdodCI6MC4wLCJCb3R0b20iOjAuMH0sIlBhZGRpbmciOnsiJGlkIjoiMjUzIiwiVG9wIjowLjAsIkxlZnQiOjAuMCwiUmlnaHQiOjAuMCwiQm90dG9tIjowLjB9LCJJc1Zpc2libGUiOnRydWUsIldpZHRoIjowLjAsIkhlaWdodCI6MC4wLCJCb3JkZXJTdHlsZSI6eyIkaWQiOiIyNTQiLCJMaW5lQ29sb3IiOm51bGwsIkxpbmVXZWlnaHQiOjAuMCwiTGluZVR5cGUiOjAsIlBhcmVudFN0eWxlIjpudWxsfSwiUGFyZW50U3R5bGUiOm51bGx9fSwiU2NhbGUiOnsiJGlkIjoiMjU1IiwiU3RhcnREYXRlIjoiMDAwMS0wMS0wMVQwMDowMDowMCIsIkVuZERhdGUiOiIyMDIwLTExLTI1VDIzOjU5OjAwWiIsIkZvcm1hdCI6Ik1NL2RkIiwiVHlwZSI6MSwiQXV0b0RhdGVSYW5nZSI6dHJ1ZSwiV29ya2luZ0RheXMiOjMxLCJGaXNjYWxZZWFyIjp7IiRpZCI6IjI1NiIsIlN0YXJ0TW9udGgiOjEsIlVzZVN0YXJ0aW5nWWVhckZvck51bWJlcmluZyI6dHJ1ZSwiU2hvd0Zpc2NhbFllYXJMYWJlbCI6dHJ1ZX0sIlRvZGF5TWFya2VyVGV4dCI6IlRvZGF5IiwiQXV0b1NjYWxlVHlwZSI6ZmFsc2V9LCJTY2FsZVYyIjp7IiRpZCI6IjI1NyIsIlN0YXJ0RGF0ZSI6IjAwMDEtMDEtMDFUMDA6MDA6MDAiLCJFbmREYXRlIjoiMjAyMy0xMi0xNVQyMzo1OTowMCIsIkF1dG9EYXRlUmFuZ2UiOnRydWUsIldvcmtpbmdEYXlzIjozMSwiRmlzY2FsWWVhciI6eyIkcmVmIjoiMjU2In0sIlRvZGF5TWFya2VyVGV4dCI6IlRvZGF5IiwiQXV0b1NjYWxlVHlwZSI6ZmFsc2UsIlRpbWViYW5kU2NhbGVzIjp7IiRpZCI6IjI1OCIsIlRvcFNjYWxlTGF5ZXIiOnsiJGlkIjoiMjU5IiwiRm9ybWF0IjoiTU0vZGQiLCJUeXBlIjoxfSwiTWlkZGxlU2NhbGVMYXllciI6eyIkaWQiOiIyNjAiLCJGb3JtYXQiOm51bGwsIlR5cGUiOjB9LCJCb3R0b21TY2FsZUxheWVyIjp7IiRpZCI6IjI2MSIsIkZvcm1hdCI6bnVsbCwiVHlwZSI6MH19fSwiTWlsZXN0b25lcyI6W3siJGlkIjoiMjYyIiwiRGF0ZSI6IjIwMjMtMTAtMzFUMjM6NTk6MDBaIiwiU3R5bGUiOnsiJGlkIjoiMjYzIiwiU2hhcGUiOjEzLCJDb25uZWN0b3JNYXJnaW4iOnsiJHJlZiI6IjgyIn0sIkNvbm5lY3RvclN0eWxlIjp7IiRpZCI6IjI2NCIsIkxpbmVDb2xvciI6eyIkcmVmIjoiODQifSwiTGluZVdlaWdodCI6MS4wLCJMaW5lVHlwZSI6MCwiUGFyZW50U3R5bGUiOm51bGx9LCJJc0JlbG93VGltZWJhbmQiOmZhbHNlLCJQb3NpdGlvbk9uVGFzayI6MCwiSGlkZURhdGUiOmZhbHNlLCJTaGFwZVNpemUiOjEsIlNwYWNpbmciOjIuMCwiUGFkZGluZyI6eyIkcmVmIjoiODYifSwiU2hhcGVTdHlsZSI6eyIkaWQiOiIyNjUiLCJNYXJnaW4iOnsiJHJlZiI6Ijg4In0sIlBhZGRpbmciOnsiJHJlZiI6Ijg5In0sIkJhY2tncm91bmQiOnsiJGlkIjoiMjY2IiwiQ29sb3IiOnsiJGlkIjoiMjY3IiwiQSI6MjU1LCJSIjoyMzcsIkciOjEyNSwiQiI6NDl9fSwiSXNWaXNpYmxlIjp0cnVlLCJXaWR0aCI6MTMuMCwiSGVpZ2h0IjoxMy4wLCJCb3JkZXJTdHlsZSI6eyIkaWQiOiIyNjgiLCJMaW5lQ29sb3IiOnsiJHJlZiI6IjkzIn0sIkxpbmVXZWlnaHQiOjAuMCwiTGluZVR5cGUiOjAsIlBhcmVudFN0eWxlIjpudWxsfSwiUGFyZW50U3R5bGUiOm51bGx9LCJUaXRsZVN0eWxlIjp7IiRpZCI6IjI2OSIsIkZvbnRTZXR0aW5ncyI6eyIkaWQiOiIyNzAiLCJGb250U2l6ZSI6MTEsIkZvbnROYW1lIjoiQ2FsaWJyaSIsIklzQm9sZCI6dHJ1ZSwiSXNJdGFsaWMiOmZhbHNlLCJJc1VuZGVybGluZWQiOmZhbHNlLCJQYXJlbnRTdHlsZSI6bnVsbH0sIkF1dG9TaXplIjowLCJGb3JlZ3JvdW5kIjp7IiRyZWYiOiI5NyJ9LCJNYXhXaWR0aCI6MjAwLjAsIk1heEhlaWdodCI6IkluZmluaXR5IiwiU21hcnRGb3JlZ3JvdW5kSXNBY3RpdmUiOmZhbHNlLCJIb3Jpem9udGFsQWxpZ25tZW50IjoxLCJWZXJ0aWNhbEFsaWdubWVudCI6MCwiU21hcnRGb3JlZ3JvdW5kIjpudWxsLCJCYWNrZ3JvdW5kRmlsbFR5cGUiOjAsIk1hcmdpbiI6eyIkcmVmIjoiOTkifSwiUGFkZGluZyI6eyIkcmVmIjoiMTAwIn0sIkJhY2tncm91bmQiOnsiJHJlZiI6IjEwMSJ9LCJJc1Zpc2libGUiOnRydWUsIldpZHRoIjowLjAsIkhlaWdodCI6MC4wLCJCb3JkZXJTdHlsZSI6eyIkaWQiOiIyNzEiLCJMaW5lQ29sb3IiOm51bGwsIkxpbmVXZWlnaHQiOjAuMCwiTGluZVR5cGUiOjAsIlBhcmVudFN0eWxlIjpudWxsfSwiUGFyZW50U3R5bGUiOm51bGx9LCJEYXRlU3R5bGUiOnsiJGlkIjoiMjcyIiwiRm9udFNldHRpbmdzIjp7IiRpZCI6IjI3MyIsIkZvbnRTaXplIjoxMCwiRm9udE5hbWUiOiJDYWxpYnJpIiwiSXNCb2xkIjpmYWxzZSwiSXNJdGFsaWMiOmZhbHNlLCJJc1VuZGVybGluZWQiOmZhbHNlLCJQYXJlbnRTdHlsZSI6bnVsbH0sIkF1dG9TaXplIjowLCJGb3JlZ3JvdW5kIjp7IiRyZWYiOiIxMDQifSwiTWF4V2lkdGgiOjIwMC4wLCJNYXhIZWlnaHQiOiJJbmZpbml0eSIsIlNtYXJ0Rm9yZWdyb3VuZElzQWN0aXZlIjpmYWxzZSwiSG9yaXpvbnRhbEFsaWdubWVudCI6MSwiVmVydGljYWxBbGlnbm1lbnQiOjAsIlNtYXJ0Rm9yZWdyb3VuZCI6bnVsbCwiQmFja2dyb3VuZEZpbGxUeXBlIjowLCJNYXJnaW4iOnsiJHJlZiI6IjEwNiJ9LCJQYWRkaW5nIjp7IiRyZWYiOiIxMDcifSwiQmFja2dyb3VuZCI6eyIkcmVmIjoiMTA4In0sIklzVmlzaWJsZSI6dHJ1ZSwiV2lkdGgiOjAuMCwiSGVpZ2h0IjowLjAsIkJvcmRlclN0eWxlIjp7IiRpZCI6IjI3NCIsIkxpbmVDb2xvciI6bnVsbCwiTGluZVdlaWdodCI6MC4wLCJMaW5lVHlwZSI6MCwiUGFyZW50U3R5bGUiOm51bGx9LCJQYXJlbnRTdHlsZSI6bnVsbH0sIkRhdGVGb3JtYXQiOnsiJHJlZiI6IjEwOSJ9LCJXZWVrTnVtYmVyaW5nIjp7IiRpZCI6IjI3NSIsIkZvcm1hdCI6MCwiSXNWaXNpYmxlIjpmYWxzZSwiTGFzdEtub3duVmlzaWJpbGl0eVN0YXRlIjpmYWxzZX0sIklzVmlzaWJsZSI6dHJ1ZSwiUGFyZW50U3R5bGUiOm51bGx9LCJJbmRleCI6MSwiUGVyY2VudGFnZUNvbXBsZXRlIjpudWxsLCJQb3NpdGlvbiI6eyJSYXRpbyI6MC4wLCJJc0N1c3RvbSI6ZmFsc2V9LCJEYXRlRm9ybWF0Ijp7IiRyZWYiOiIxMDkifSwiV2Vla051bWJlcmluZyI6eyIkaWQiOiIyNzYiLCJGb3JtYXQiOjAsIklzVmlzaWJsZSI6ZmFsc2UsIkxhc3RLbm93blZpc2liaWxpdHlTdGF0ZSI6ZmFsc2V9LCJSZWxhdGVkVGFza0lkIjoiMDAwMDAwMDAtMDAwMC0wMDAwLTAwMDAtMDAwMDAwMDAwMDAwIiwiSWQiOiIyMGVhY2JkNi04OWQ4LTQ0MDYtYTQwMC00NTU2ZDczZDZkN2EiLCJJbXBvcnRJZCI6bnVsbCwiVGl0bGUiOiJNb2phbG9vcCBDb21tdW5pdHkgTWVldGluZyBCZWdpbnMiLCJOb3RlIjpudWxsLCJIeXBlcmxpbmsiOnsiJGlkIjoiMjc3IiwiQWRkcmVzcyI6IiIsIlN1YkFkZHJlc3MiOiIifSwiSXNDaGFuZ2VkIjpmYWxzZSwiSXNOZXciOmZhbHNlfSx7IiRpZCI6IjI3OCIsIkRhdGUiOiIyMDIzLTExLTIzVDIzOjU5OjAwIiwiU3R5bGUiOnsiJGlkIjoiMjc5IiwiU2hhcGUiOjEzLCJDb25uZWN0b3JNYXJnaW4iOnsiJHJlZiI6IjgyIn0sIkNvbm5lY3RvclN0eWxlIjp7IiRpZCI6IjI4MCIsIkxpbmVDb2xvciI6eyIkcmVmIjoiODQifSwiTGluZVdlaWdodCI6MS4wLCJMaW5lVHlwZSI6MCwiUGFyZW50U3R5bGUiOm51bGx9LCJJc0JlbG93VGltZWJhbmQiOmZhbHNlLCJQb3NpdGlvbk9uVGFzayI6MCwiSGlkZURhdGUiOmZhbHNlLCJTaGFwZVNpemUiOjEsIlNwYWNpbmciOjIuMCwiUGFkZGluZyI6eyIkcmVmIjoiODYifSwiU2hhcGVTdHlsZSI6eyIkaWQiOiIyODEiLCJNYXJnaW4iOnsiJHJlZiI6Ijg4In0sIlBhZGRpbmciOnsiJHJlZiI6Ijg5In0sIkJhY2tncm91bmQiOnsiJGlkIjoiMjgyIiwiQ29sb3IiOnsiJGlkIjoiMjgzIiwiQSI6MjU1LCJSIjoyMzcsIkciOjEyNSwiQiI6NDl9fSwiSXNWaXNpYmxlIjp0cnVlLCJXaWR0aCI6MTMuMCwiSGVpZ2h0IjoxMy4wLCJCb3JkZXJTdHlsZSI6eyIkaWQiOiIyODQiLCJMaW5lQ29sb3IiOnsiJHJlZiI6IjkzIn0sIkxpbmVXZWlnaHQiOjAuMCwiTGluZVR5cGUiOjAsIlBhcmVudFN0eWxlIjpudWxsfSwiUGFyZW50U3R5bGUiOm51bGx9LCJUaXRsZVN0eWxlIjp7IiRpZCI6IjI4NSIsIkZvbnRTZXR0aW5ncyI6eyIkaWQiOiIyODYiLCJGb250U2l6ZSI6MTEsIkZvbnROYW1lIjoiQ2FsaWJyaSIsIklzQm9sZCI6dHJ1ZSwiSXNJdGFsaWMiOmZhbHNlLCJJc1VuZGVybGluZWQiOmZhbHNlLCJQYXJlbnRTdHlsZSI6bnVsbH0sIkF1dG9TaXplIjowLCJGb3JlZ3JvdW5kIjp7IiRyZWYiOiI5NyJ9LCJNYXhXaWR0aCI6MjAwLjAsIk1heEhlaWdodCI6IkluZmluaXR5IiwiU21hcnRGb3JlZ3JvdW5kSXNBY3RpdmUiOmZhbHNlLCJIb3Jpem9udGFsQWxpZ25tZW50IjoxLCJWZXJ0aWNhbEFsaWdubWVudCI6MCwiU21hcnRGb3JlZ3JvdW5kIjpudWxsLCJCYWNrZ3JvdW5kRmlsbFR5cGUiOjAsIk1hcmdpbiI6eyIkcmVmIjoiOTkifSwiUGFkZGluZyI6eyIkcmVmIjoiMTAwIn0sIkJhY2tncm91bmQiOnsiJHJlZiI6IjEwMSJ9LCJJc1Zpc2libGUiOnRydWUsIldpZHRoIjowLjAsIkhlaWdodCI6MC4wLCJCb3JkZXJTdHlsZSI6eyIkaWQiOiIyODciLCJMaW5lQ29sb3IiOm51bGwsIkxpbmVXZWlnaHQiOjAuMCwiTGluZVR5cGUiOjAsIlBhcmVudFN0eWxlIjpudWxsfSwiUGFyZW50U3R5bGUiOm51bGx9LCJEYXRlU3R5bGUiOnsiJGlkIjoiMjg4IiwiRm9udFNldHRpbmdzIjp7IiRpZCI6IjI4OSIsIkZvbnRTaXplIjoxMCwiRm9udE5hbWUiOiJDYWxpYnJpIiwiSXNCb2xkIjpmYWxzZSwiSXNJdGFsaWMiOmZhbHNlLCJJc1VuZGVybGluZWQiOmZhbHNlLCJQYXJlbnRTdHlsZSI6bnVsbH0sIkF1dG9TaXplIjowLCJGb3JlZ3JvdW5kIjp7IiRyZWYiOiIxMDQifSwiTWF4V2lkdGgiOjIwMC4wLCJNYXhIZWlnaHQiOiJJbmZpbml0eSIsIlNtYXJ0Rm9yZWdyb3VuZElzQWN0aXZlIjpmYWxzZSwiSG9yaXpvbnRhbEFsaWdubWVudCI6MSwiVmVydGljYWxBbGlnbm1lbnQiOjAsIlNtYXJ0Rm9yZWdyb3VuZCI6bnVsbCwiQmFja2dyb3VuZEZpbGxUeXBlIjowLCJNYXJnaW4iOnsiJHJlZiI6IjEwNiJ9LCJQYWRkaW5nIjp7IiRyZWYiOiIxMDcifSwiQmFja2dyb3VuZCI6eyIkcmVmIjoiMTA4In0sIklzVmlzaWJsZSI6dHJ1ZSwiV2lkdGgiOjAuMCwiSGVpZ2h0IjowLjAsIkJvcmRlclN0eWxlIjp7IiRpZCI6IjI5MCIsIkxpbmVDb2xvciI6bnVsbCwiTGluZVdlaWdodCI6MC4wLCJMaW5lVHlwZSI6MCwiUGFyZW50U3R5bGUiOm51bGx9LCJQYXJlbnRTdHlsZSI6bnVsbH0sIkRhdGVGb3JtYXQiOnsiJHJlZiI6IjEwOSJ9LCJXZWVrTnVtYmVyaW5nIjp7IiRpZCI6IjI5MSIsIkZvcm1hdCI6MCwiSXNWaXNpYmxlIjpmYWxzZSwiTGFzdEtub3duVmlzaWJpbGl0eVN0YXRlIjpmYWxzZX0sIklzVmlzaWJsZSI6dHJ1ZSwiUGFyZW50U3R5bGUiOm51bGx9LCJJbmRleCI6NCwiUGVyY2VudGFnZUNvbXBsZXRlIjpudWxsLCJQb3NpdGlvbiI6eyJSYXRpbyI6MC4wLCJJc0N1c3RvbSI6ZmFsc2V9LCJEYXRlRm9ybWF0Ijp7IiRyZWYiOiIxMDkifSwiV2Vla051bWJlcmluZyI6eyIkaWQiOiIyOTIiLCJGb3JtYXQiOjAsIklzVmlzaWJsZSI6ZmFsc2UsIkxhc3RLbm93blZpc2liaWxpdHlTdGF0ZSI6ZmFsc2V9LCJSZWxhdGVkVGFza0lkIjoiMDAwMDAwMDAtMDAwMC0wMDAwLTAwMDAtMDAwMDAwMDAwMDAwIiwiSWQiOiIwMWI4NzMzYi0wNTVlLTQwN2YtOGM0OS01N2M0NDQ4NDA4MzIiLCJJbXBvcnRJZCI6bnVsbCwiVGl0bGUiOiJUaGFua3NnaXZpbmcgSG9saWRheSBVUyIsIk5vdGUiOm51bGwsIkh5cGVybGluayI6eyIkaWQiOiIyOTMiLCJBZGRyZXNzIjoiIiwiU3ViQWRkcmVzcyI6IiJ9LCJJc0NoYW5nZWQiOmZhbHNlLCJJc05ldyI6ZmFsc2V9XSwiVGFza3MiOlt7IiRpZCI6IjI5NCIsIkdyb3VwTmFtZSI6bnVsbCwiU3RhcnREYXRlIjoiMjAyMy0xMS0wMVQwMDowMDowMFoiLCJFbmREYXRlIjoiMjAyMy0xMS0wOFQyMzo1OTowMFoiLCJQZXJjZW50YWdlQ29tcGxldGUiOjAuMCwiU3R5bGUiOnsiJGlkIjoiMjk1IiwiU2hhcGUiOjMsIlNoYXBlVGhpY2tuZXNzIjowLCJEdXJhdGlvbkZvcm1hdCI6MCwiSW5jbHVkZU5vbldvcmtpbmdEYXlzSW5EdXJhdGlvbiI6ZmFsc2UsIlBlcmNlbnRhZ2VDb21wbGV0ZVN0eWxlIjp7IiRpZCI6IjI5NiIsIkZvbnRTZXR0aW5ncyI6eyIkaWQiOiIyOTciLCJGb250U2l6ZSI6MTAsIkZvbnROYW1lIjoiQ2FsaWJyaSIsIklzQm9sZCI6ZmFsc2UsIklzSXRhbGljIjpmYWxzZSwiSXNVbmRlcmxpbmVkIjpmYWxzZSwiUGFyZW50U3R5bGUiOm51bGx9LCJBdXRvU2l6ZSI6MCwiRm9yZWdyb3VuZCI6eyIkaWQiOiIyOTgiLCJDb2xvciI6eyIkaWQiOiIyOTkiLCJBIjoyNTUsIlIiOjIzNywiRyI6MTI1LCJCIjo0OX19LCJNYXhXaWR0aCI6MjAwLjAsIk1heEhlaWdodCI6IkluZmluaXR5IiwiU21hcnRGb3JlZ3JvdW5kSXNBY3RpdmUiOmZhbHNlLCJIb3Jpem9udGFsQWxpZ25tZW50IjoxLCJWZXJ0aWNhbEFsaWdubWVudCI6MCwiU21hcnRGb3JlZ3JvdW5kIjpudWxsLCJCYWNrZ3JvdW5kRmlsbFR5cGUiOjAsIk1hcmdpbiI6eyIkaWQiOiIzMDAiLCJUb3AiOjAuMCwiTGVmdCI6MC4wLCJSaWdodCI6MC4wLCJCb3R0b20iOjAuMH0sIlBhZGRpbmciOnsiJGlkIjoiMzAxIiwiVG9wIjowLjAsIkxlZnQiOjAuMCwiUmlnaHQiOjAuMCwiQm90dG9tIjowLjB9LCJCYWNrZ3JvdW5kIjp7IiRyZWYiOiIxMTgifSwiSXNWaXNpYmxlIjp0cnVlLCJXaWR0aCI6MC4wLCJIZWlnaHQiOjAuMCwiQm9yZGVyU3R5bGUiOnsiJGlkIjoiMzAyIiwiTGluZUNvbG9yIjpudWxsLCJMaW5lV2VpZ2h0IjowLjAsIkxpbmVUeXBlIjowLCJQYXJlbnRTdHlsZSI6bnVsbH0sIlBhcmVudFN0eWxlIjpudWxsfSwiRHVyYXRpb25TdHlsZSI6eyIkaWQiOiIzMDMiLCJGb250U2V0dGluZ3MiOnsiJGlkIjoiMzA0IiwiRm9udFNpemUiOjEwLCJGb250TmFtZSI6IkNhbGlicmkiLCJJc0JvbGQiOmZhbHNlLCJJc0l0YWxpYyI6ZmFsc2UsIklzVW5kZXJsaW5lZCI6ZmFsc2UsIlBhcmVudFN0eWxlIjpudWxsfSwiQXV0b1NpemUiOjAsIkZvcmVncm91bmQiOnsiJGlkIjoiMzA1IiwiQ29sb3IiOnsiJHJlZiI6IjEyMiJ9fSwiTWF4V2lkdGgiOjIwMC4wLCJNYXhIZWlnaHQiOiJJbmZpbml0eSIsIlNtYXJ0Rm9yZWdyb3VuZElzQWN0aXZlIjpmYWxzZSwiSG9yaXpvbnRhbEFsaWdubWVudCI6MCwiVmVydGljYWxBbGlnbm1lbnQiOjAsIlNtYXJ0Rm9yZWdyb3VuZCI6bnVsbCwiQmFja2dyb3VuZEZpbGxUeXBlIjowLCJNYXJnaW4iOnsiJGlkIjoiMzA2IiwiVG9wIjowLjAsIkxlZnQiOjAuMCwiUmlnaHQiOjAuMCwiQm90dG9tIjowLjB9LCJQYWRkaW5nIjp7IiRpZCI6IjMwNyIsIlRvcCI6MC4wLCJMZWZ0IjowLjAsIlJpZ2h0IjowLjAsIkJvdHRvbSI6MC4wfSwiQmFja2dyb3VuZCI6eyIkcmVmIjoiMTI1In0sIklzVmlzaWJsZSI6dHJ1ZSwiV2lkdGgiOjAuMCwiSGVpZ2h0IjowLjAsIkJvcmRlclN0eWxlIjp7IiRpZCI6IjMwOCIsIkxpbmVDb2xvciI6bnVsbCwiTGluZVdlaWdodCI6MC4wLCJMaW5lVHlwZSI6MCwiUGFyZW50U3R5bGUiOm51bGx9LCJQYXJlbnRTdHlsZSI6bnVsbH0sIkhvcml6b250YWxDb25uZWN0b3JTdHlsZSI6eyIkaWQiOiIzMDkiLCJMaW5lQ29sb3IiOnsiJHJlZiI6IjEyNyJ9LCJMaW5lV2VpZ2h0IjoxLjAsIkxpbmVUeXBlIjowLCJQYXJlbnRTdHlsZSI6bnVsbH0sIlZlcnRpY2FsQ29ubmVjdG9yU3R5bGUiOnsiJGlkIjoiMzEwIiwiTGluZUNvbG9yIjp7IiRyZWYiOiIxMzAifSwiTGluZVdlaWdodCI6MC4wLCJMaW5lVHlwZSI6MCwiUGFyZW50U3R5bGUiOm51bGx9LCJNYXJnaW4iOm51bGwsIlN0YXJ0RGF0ZVBvc2l0aW9uIjozLCJFbmREYXRlUG9zaXRpb24iOjMsIkRhdGVJc1Zpc2libGUiOnRydWUsIlRpdGxlUG9zaXRpb24iOjQsIkR1cmF0aW9uUG9zaXRpb24iOjYsIlBlcmNlbnRhZ2VDb21wbGV0ZWRQb3NpdGlvbiI6MiwiU3BhY2luZyI6MywiSXNCZWxvd1RpbWViYW5kIjpmYWxzZSwiUGVyY2VudGFnZUNvbXBsZXRlU2hhcGVPcGFjaXR5IjozNSwiU2hhcGVTdHlsZSI6eyIkaWQiOiIzMTEiLCJNYXJnaW4iOnsiJGlkIjoiMzEyIiwiVG9wIjowLjAsIkxlZnQiOjQuMCwiUmlnaHQiOjQuMCwiQm90dG9tIjowLjB9LCJQYWRkaW5nIjp7IiRpZCI6IjMxMyIsIlRvcCI6MC4wLCJMZWZ0IjowLjAsIlJpZ2h0IjowLjAsIkJvdHRvbSI6MC4wfSwiQmFja2dyb3VuZCI6eyIkaWQiOiIzMTQiLCJDb2xvciI6eyIkaWQiOiIzMTUiLCJBIjoyNTUsIlIiOjIzNywiRyI6MTI1LCJCIjo0OX19LCJJc1Zpc2libGUiOnRydWUsIldpZHRoIjowLjAsIkhlaWdodCI6MTAuMCwiQm9yZGVyU3R5bGUiOnsiJGlkIjoiMzE2IiwiTGluZUNvbG9yIjp7IiRyZWYiOiIxMzgifSwiTGluZVdlaWdodCI6MC4wLCJMaW5lVHlwZSI6MCwiUGFyZW50U3R5bGUiOm51bGx9LCJQYXJlbnRTdHlsZSI6bnVsbH0sIlRpdGxlU3R5bGUiOnsiJGlkIjoiMzE3IiwiRm9udFNldHRpbmdzIjp7IiRpZCI6IjMxOCIsIkZvbnRTaXplIjoxMSwiRm9udE5hbWUiOiJDYWxpYnJpIiwiSXNCb2xkIjp0cnVlLCJJc0l0YWxpYyI6ZmFsc2UsIklzVW5kZXJsaW5lZCI6ZmFsc2UsIlBhcmVudFN0eWxlIjpudWxsfSwiQXV0b1NpemUiOjAsIkZvcmVncm91bmQiOnsiJGlkIjoiMzE5IiwiQ29sb3IiOnsiJGlkIjoiMzIwIiwiQSI6MjU1LCJSIjowLCJHIjowLCJCIjowfX0sIk1heFdpZHRoIjo5NjAuMCwiTWF4SGVpZ2h0IjoiSW5maW5pdHkiLCJTbWFydEZvcmVncm91bmRJc0FjdGl2ZSI6ZmFsc2UsIkhvcml6b250YWxBbGlnbm1lbnQiOjAsIlZlcnRpY2FsQWxpZ25tZW50IjowLCJTbWFydEZvcmVncm91bmQiOm51bGwsIkJhY2tncm91bmRGaWxsVHlwZSI6MCwiTWFyZ2luIjp7IiRpZCI6IjMyMSIsIlRvcCI6MC4wLCJMZWZ0IjowLjAsIlJpZ2h0IjowLjAsIkJvdHRvbSI6MC4wfSwiUGFkZGluZyI6eyIkaWQiOiIzMjIiLCJUb3AiOjAuMCwiTGVmdCI6MC4wLCJSaWdodCI6MC4wLCJCb3R0b20iOjAuMH0sIkJhY2tncm91bmQiOnsiJHJlZiI6IjE0NiJ9LCJJc1Zpc2libGUiOnRydWUsIldpZHRoIjowLjAsIkhlaWdodCI6MC4wLCJCb3JkZXJTdHlsZSI6eyIkaWQiOiIzMjMiLCJMaW5lQ29sb3IiOm51bGwsIkxpbmVXZWlnaHQiOjAuMCwiTGluZVR5cGUiOjAsIlBhcmVudFN0eWxlIjpudWxsfSwiUGFyZW50U3R5bGUiOm51bGx9LCJEYXRlU3R5bGUiOnsiJGlkIjoiMzI0IiwiRm9udFNldHRpbmdzIjp7IiRpZCI6IjMyNSIsIkZvbnRTaXplIjoxMCwiRm9udE5hbWUiOiJDYWxpYnJpIiwiSXNCb2xkIjpmYWxzZSwiSXNJdGFsaWMiOmZhbHNlLCJJc1VuZGVybGluZWQiOmZhbHNlLCJQYXJlbnRTdHlsZSI6bnVsbH0sIkF1dG9TaXplIjowLCJGb3JlZ3JvdW5kIjp7IiRpZCI6IjMyNiIsIkNvbG9yIjp7IiRpZCI6IjMyNyIsIkEiOjI1NSwiUiI6NjgsIkciOjg0LCJCIjoxMDZ9fSwiTWF4V2lkdGgiOjIwMC4wLCJNYXhIZWlnaHQiOiJJbmZpbml0eSIsIlNtYXJ0Rm9yZWdyb3VuZElzQWN0aXZlIjpmYWxzZSwiSG9yaXpvbnRhbEFsaWdubWVudCI6MiwiVmVydGljYWxBbGlnbm1lbnQiOjAsIlNtYXJ0Rm9yZWdyb3VuZCI6bnVsbCwiQmFja2dyb3VuZEZpbGxUeXBlIjowLCJNYXJnaW4iOnsiJGlkIjoiMzI4IiwiVG9wIjowLjAsIkxlZnQiOjAuMCwiUmlnaHQiOjAuMCwiQm90dG9tIjowLjB9LCJQYWRkaW5nIjp7IiRpZCI6IjMyOSIsIlRvcCI6MC4wLCJMZWZ0IjowLjAsIlJpZ2h0IjowLjAsIkJvdHRvbSI6MC4wfSwiQmFja2dyb3VuZCI6eyIkcmVmIjoiMTUzIn0sIklzVmlzaWJsZSI6dHJ1ZSwiV2lkdGgiOjAuMCwiSGVpZ2h0IjowLjAsIkJvcmRlclN0eWxlIjp7IiRpZCI6IjMzMCIsIkxpbmVDb2xvciI6bnVsbCwiTGluZVdlaWdodCI6MC4wLCJMaW5lVHlwZSI6MCwiUGFyZW50U3R5bGUiOm51bGx9LCJQYXJlbnRTdHlsZSI6bnVsbH0sIkRhdGVGb3JtYXQiOnsiJGlkIjoiMzMxIiwiRm9ybWF0U3RyaW5nIjoiZGRkIGQuTU1NIiwiU2VwYXJhdG9yIjoiLiIsIlVzZUludGVybmF0aW9uYWxEYXRlRm9ybWF0Ijp0cnVlLCJEYXRlSXNWaXNpYmxlIjp0cnVlLCJUaW1lSXNWaXNpYmxlIjpmYWxzZSwiSG91ckRpZ2l0cyI6MSwiQW1QbURlc2lnbmF0b3IiOjIsIlRyaW0wME1pbnV0ZXMiOmZhbHNlLCJMYXN0S25vd25WaXNpYmlsaXR5U3RhdGUiOm51bGx9LCJXZWVrTnVtYmVyaW5nIjp7IiRpZCI6IjMzMiIsIkZvcm1hdCI6MCwiSXNWaXNpYmxlIjpmYWxzZSwiTGFzdEtub3duVmlzaWJpbGl0eVN0YXRlIjpmYWxzZX0sIklzVmlzaWJsZSI6dHJ1ZSwiUGFyZW50U3R5bGUiOm51bGx9LCJJbmRleCI6MCwiU21hcnREdXJhdGlvbkFjdGl2YXRlZCI6ZmFsc2UsIkRhdGVGb3JtYXQiOnsiJHJlZiI6IjMzMSJ9LCJXZWVrTnVtYmVyaW5nIjp7IiRpZCI6IjMzMyIsIkZvcm1hdCI6MCwiSXNWaXNpYmxlIjpmYWxzZSwiTGFzdEtub3duVmlzaWJpbGl0eVN0YXRlIjpmYWxzZX0sIklkIjoiZTE2NjRiMTAtYTc5OC00OWVhLWE3YmItNTkxMTU5ZTRmZjY5IiwiSW1wb3J0SWQiOiJOb21pbmF0aW9uIC8gUmVnaXN0ZXIgdG8gdm90ZSBQZXJpb2QiLCJUaXRsZSI6Ik5vbWluYXRpb24gLyBSZWdpc3RlciB0byB2b3RlIFBlcmlvZCIsIk5vdGUiOm51bGwsIkh5cGVybGluayI6eyIkaWQiOiIzMzQiLCJBZGRyZXNzIjoiIiwiU3ViQWRkcmVzcyI6IiJ9LCJJc0NoYW5nZWQiOmZhbHNlLCJJc05ldyI6ZmFsc2V9LHsiJGlkIjoiMzM1IiwiR3JvdXBOYW1lIjpudWxsLCJTdGFydERhdGUiOiIyMDIzLTExLTAxVDAwOjAwOjAwWiIsIkVuZERhdGUiOiIyMDIzLTExLTE0VDIzOjU5OjAwWiIsIlBlcmNlbnRhZ2VDb21wbGV0ZSI6bnVsbCwiU3R5bGUiOnsiJGlkIjoiMzM2IiwiU2hhcGUiOjMsIlNoYXBlVGhpY2tuZXNzIjowLCJEdXJhdGlvbkZvcm1hdCI6MCwiSW5jbHVkZU5vbldvcmtpbmdEYXlzSW5EdXJhdGlvbiI6ZmFsc2UsIlBlcmNlbnRhZ2VDb21wbGV0ZVN0eWxlIjp7IiRpZCI6IjMzNyIsIkZvbnRTZXR0aW5ncyI6eyIkaWQiOiIzMzgiLCJGb250U2l6ZSI6MTAsIkZvbnROYW1lIjoiQ2FsaWJyaSIsIklzQm9sZCI6ZmFsc2UsIklzSXRhbGljIjpmYWxzZSwiSXNVbmRlcmxpbmVkIjpmYWxzZSwiUGFyZW50U3R5bGUiOm51bGx9LCJBdXRvU2l6ZSI6MCwiRm9yZWdyb3VuZCI6eyIkaWQiOiIzMzkiLCJDb2xvciI6eyIkcmVmIjoiMjk5In19LCJNYXhXaWR0aCI6MjAwLjAsIk1heEhlaWdodCI6IkluZmluaXR5IiwiU21hcnRGb3JlZ3JvdW5kSXNBY3RpdmUiOmZhbHNlLCJIb3Jpem9udGFsQWxpZ25tZW50IjowLCJWZXJ0aWNhbEFsaWdubWVudCI6MCwiU21hcnRGb3JlZ3JvdW5kIjpudWxsLCJCYWNrZ3JvdW5kRmlsbFR5cGUiOjAsIk1hcmdpbiI6eyIkaWQiOiIzNDAiLCJUb3AiOjAuMCwiTGVmdCI6MC4wLCJSaWdodCI6MC4wLCJCb3R0b20iOjAuMH0sIlBhZGRpbmciOnsiJGlkIjoiMzQxIiwiVG9wIjowLjAsIkxlZnQiOjAuMCwiUmlnaHQiOjAuMCwiQm90dG9tIjowLjB9LCJCYWNrZ3JvdW5kIjp7IiRyZWYiOiIxMTgifSwiSXNWaXNpYmxlIjp0cnVlLCJXaWR0aCI6MC4wLCJIZWlnaHQiOjAuMCwiQm9yZGVyU3R5bGUiOnsiJGlkIjoiMzQyIiwiTGluZUNvbG9yIjpudWxsLCJMaW5lV2VpZ2h0IjowLjAsIkxpbmVUeXBlIjowLCJQYXJlbnRTdHlsZSI6bnVsbH0sIlBhcmVudFN0eWxlIjpudWxsfSwiRHVyYXRpb25TdHlsZSI6eyIkaWQiOiIzNDMiLCJGb250U2V0dGluZ3MiOnsiJGlkIjoiMzQ0IiwiRm9udFNpemUiOjEwLCJGb250TmFtZSI6IkNhbGlicmkiLCJJc0JvbGQiOmZhbHNlLCJJc0l0YWxpYyI6ZmFsc2UsIklzVW5kZXJsaW5lZCI6ZmFsc2UsIlBhcmVudFN0eWxlIjpudWxsfSwiQXV0b1NpemUiOjAsIkZvcmVncm91bmQiOnsiJGlkIjoiMzQ1IiwiQ29sb3IiOnsiJHJlZiI6IjEyMiJ9fSwiTWF4V2lkdGgiOjIwMC4wLCJNYXhIZWlnaHQiOiJJbmZpbml0eSIsIlNtYXJ0Rm9yZWdyb3VuZElzQWN0aXZlIjpmYWxzZSwiSG9yaXpvbnRhbEFsaWdubWVudCI6MCwiVmVydGljYWxBbGlnbm1lbnQiOjAsIlNtYXJ0Rm9yZWdyb3VuZCI6bnVsbCwiQmFja2dyb3VuZEZpbGxUeXBlIjowLCJNYXJnaW4iOnsiJGlkIjoiMzQ2IiwiVG9wIjowLjAsIkxlZnQiOjAuMCwiUmlnaHQiOjAuMCwiQm90dG9tIjowLjB9LCJQYWRkaW5nIjp7IiRpZCI6IjM0NyIsIlRvcCI6MC4wLCJMZWZ0IjowLjAsIlJpZ2h0IjowLjAsIkJvdHRvbSI6MC4wfSwiQmFja2dyb3VuZCI6eyIkcmVmIjoiMTI1In0sIklzVmlzaWJsZSI6dHJ1ZSwiV2lkdGgiOjAuMCwiSGVpZ2h0IjowLjAsIkJvcmRlclN0eWxlIjp7IiRpZCI6IjM0OCIsIkxpbmVDb2xvciI6bnVsbCwiTGluZVdlaWdodCI6MC4wLCJMaW5lVHlwZSI6MCwiUGFyZW50U3R5bGUiOm51bGx9LCJQYXJlbnRTdHlsZSI6bnVsbH0sIkhvcml6b250YWxDb25uZWN0b3JTdHlsZSI6eyIkaWQiOiIzNDkiLCJMaW5lQ29sb3IiOnsiJHJlZiI6IjEyNyJ9LCJMaW5lV2VpZ2h0IjoxLjAsIkxpbmVUeXBlIjowLCJQYXJlbnRTdHlsZSI6bnVsbH0sIlZlcnRpY2FsQ29ubmVjdG9yU3R5bGUiOnsiJGlkIjoiMzUwIiwiTGluZUNvbG9yIjp7IiRyZWYiOiIxMzAifSwiTGluZVdlaWdodCI6MC4wLCJMaW5lVHlwZSI6MCwiUGFyZW50U3R5bGUiOm51bGx9LCJNYXJnaW4iOm51bGwsIlN0YXJ0RGF0ZVBvc2l0aW9uIjozLCJFbmREYXRlUG9zaXRpb24iOjMsIkRhdGVJc1Zpc2libGUiOnRydWUsIlRpdGxlUG9zaXRpb24iOjQsIkR1cmF0aW9uUG9zaXRpb24iOjYsIlBlcmNlbnRhZ2VDb21wbGV0ZWRQb3NpdGlvbiI6NiwiU3BhY2luZyI6MywiSXNCZWxvd1RpbWViYW5kIjpmYWxzZSwiUGVyY2VudGFnZUNvbXBsZXRlU2hhcGVPcGFjaXR5IjozNSwiU2hhcGVTdHlsZSI6eyIkaWQiOiIzNTEiLCJNYXJnaW4iOnsiJGlkIjoiMzUyIiwiVG9wIjowLjAsIkxlZnQiOjQuMCwiUmlnaHQiOjQuMCwiQm90dG9tIjowLjB9LCJQYWRkaW5nIjp7IiRpZCI6IjM1MyIsIlRvcCI6MC4wLCJMZWZ0IjowLjAsIlJpZ2h0IjowLjAsIkJvdHRvbSI6MC4wfSwiQmFja2dyb3VuZCI6eyIkaWQiOiIzNTQiLCJDb2xvciI6eyIkaWQiOiIzNTUiLCJBIjoyNTUsIlIiOjIzNywiRyI6MTI1LCJCIjo0OX19LCJJc1Zpc2libGUiOnRydWUsIldpZHRoIjoyNzYuMCwiSGVpZ2h0IjoxMC4wLCJCb3JkZXJTdHlsZSI6eyIkaWQiOiIzNTYiLCJMaW5lQ29sb3IiOnsiJHJlZiI6IjEzOCJ9LCJMaW5lV2VpZ2h0IjowLjAsIkxpbmVUeXBlIjowLCJQYXJlbnRTdHlsZSI6bnVsbH0sIlBhcmVudFN0eWxlIjpudWxsfSwiVGl0bGVTdHlsZSI6eyIkaWQiOiIzNTciLCJGb250U2V0dGluZ3MiOnsiJGlkIjoiMzU4IiwiRm9udFNpemUiOjExLCJGb250TmFtZSI6IkNhbGlicmkiLCJJc0JvbGQiOnRydWUsIklzSXRhbGljIjpmYWxzZSwiSXNVbmRlcmxpbmVkIjpmYWxzZSwiUGFyZW50U3R5bGUiOm51bGx9LCJBdXRvU2l6ZSI6MCwiRm9yZWdyb3VuZCI6eyIkaWQiOiIzNTkiLCJDb2xvciI6eyIkaWQiOiIzNjA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MzYxIiwiVG9wIjowLjAsIkxlZnQiOjAuMCwiUmlnaHQiOjAuMCwiQm90dG9tIjowLjB9LCJQYWRkaW5nIjp7IiRpZCI6IjM2MiIsIlRvcCI6MC4wLCJMZWZ0IjowLjAsIlJpZ2h0IjowLjAsIkJvdHRvbSI6MC4wfSwiQmFja2dyb3VuZCI6eyIkcmVmIjoiMTQ2In0sIklzVmlzaWJsZSI6dHJ1ZSwiV2lkdGgiOjAuMCwiSGVpZ2h0IjowLjAsIkJvcmRlclN0eWxlIjp7IiRpZCI6IjM2MyIsIkxpbmVDb2xvciI6bnVsbCwiTGluZVdlaWdodCI6MC4wLCJMaW5lVHlwZSI6MCwiUGFyZW50U3R5bGUiOm51bGx9LCJQYXJlbnRTdHlsZSI6bnVsbH0sIkRhdGVTdHlsZSI6eyIkaWQiOiIzNjQiLCJGb250U2V0dGluZ3MiOnsiJGlkIjoiMzY1IiwiRm9udFNpemUiOjEwLCJGb250TmFtZSI6IkNhbGlicmkiLCJJc0JvbGQiOmZhbHNlLCJJc0l0YWxpYyI6ZmFsc2UsIklzVW5kZXJsaW5lZCI6ZmFsc2UsIlBhcmVudFN0eWxlIjpudWxsfSwiQXV0b1NpemUiOjAsIkZvcmVncm91bmQiOnsiJGlkIjoiMzY2IiwiQ29sb3IiOnsiJGlkIjoiMzY3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aWQiOiIzNjgiLCJUb3AiOjAuMCwiTGVmdCI6MC4wLCJSaWdodCI6MC4wLCJCb3R0b20iOjAuMH0sIlBhZGRpbmciOnsiJGlkIjoiMzY5IiwiVG9wIjowLjAsIkxlZnQiOjAuMCwiUmlnaHQiOjAuMCwiQm90dG9tIjowLjB9LCJCYWNrZ3JvdW5kIjp7IiRyZWYiOiIxNTMifSwiSXNWaXNpYmxlIjp0cnVlLCJXaWR0aCI6MC4wLCJIZWlnaHQiOjAuMCwiQm9yZGVyU3R5bGUiOnsiJGlkIjoiMzcwIiwiTGluZUNvbG9yIjpudWxsLCJMaW5lV2VpZ2h0IjowLjAsIkxpbmVUeXBlIjowLCJQYXJlbnRTdHlsZSI6bnVsbH0sIlBhcmVudFN0eWxlIjpudWxsfSwiRGF0ZUZvcm1hdCI6eyIkaWQiOiIzNzEiLCJGb3JtYXRTdHJpbmciOiJkZGQgZC5NTU0iLCJTZXBhcmF0b3IiOiIuIiwiVXNlSW50ZXJuYXRpb25hbERhdGVGb3JtYXQiOnRydWUsIkRhdGVJc1Zpc2libGUiOnRydWUsIlRpbWVJc1Zpc2libGUiOmZhbHNlLCJIb3VyRGlnaXRzIjoxLCJBbVBtRGVzaWduYXRvciI6MiwiVHJpbTAwTWludXRlcyI6ZmFsc2UsIkxhc3RLbm93blZpc2liaWxpdHlTdGF0ZSI6bnVsbH0sIldlZWtOdW1iZXJpbmciOnsiJGlkIjoiMzcyIiwiRm9ybWF0IjowLCJJc1Zpc2libGUiOmZhbHNlLCJMYXN0S25vd25WaXNpYmlsaXR5U3RhdGUiOmZhbHNlfSwiSXNWaXNpYmxlIjp0cnVlLCJQYXJlbnRTdHlsZSI6bnVsbH0sIkluZGV4IjoyLCJTbWFydER1cmF0aW9uQWN0aXZhdGVkIjpmYWxzZSwiRGF0ZUZvcm1hdCI6eyIkcmVmIjoiMzcxIn0sIldlZWtOdW1iZXJpbmciOnsiJGlkIjoiMzczIiwiRm9ybWF0IjowLCJJc1Zpc2libGUiOmZhbHNlLCJMYXN0S25vd25WaXNpYmlsaXR5U3RhdGUiOmZhbHNlfSwiSWQiOiI4NWZmYjQzYy1kZDk3LTQ0NTEtOTM2Yy1hZDg3YzliYjVkYjMiLCJJbXBvcnRJZCI6IlNsYXRlIHByZXBhcmF0aW9uIiwiVGl0bGUiOiJTbGF0ZSBwcmVwYXJhdGlvbiIsIk5vdGUiOm51bGwsIkh5cGVybGluayI6eyIkaWQiOiIzNzQiLCJBZGRyZXNzIjoiIiwiU3ViQWRkcmVzcyI6IiJ9LCJJc0NoYW5nZWQiOmZhbHNlLCJJc05ldyI6ZmFsc2V9LHsiJGlkIjoiMzc1IiwiR3JvdXBOYW1lIjpudWxsLCJTdGFydERhdGUiOiIyMDIzLTExLTE1VDAwOjAwOjAwWiIsIkVuZERhdGUiOiIyMDIzLTExLTIxVDIzOjU5OjAwWiIsIlBlcmNlbnRhZ2VDb21wbGV0ZSI6bnVsbCwiU3R5bGUiOnsiJGlkIjoiMzc2IiwiU2hhcGUiOjMsIlNoYXBlVGhpY2tuZXNzIjowLCJEdXJhdGlvbkZvcm1hdCI6MCwiSW5jbHVkZU5vbldvcmtpbmdEYXlzSW5EdXJhdGlvbiI6ZmFsc2UsIlBlcmNlbnRhZ2VDb21wbGV0ZVN0eWxlIjp7IiRpZCI6IjM3NyIsIkZvbnRTZXR0aW5ncyI6eyIkaWQiOiIzNzgiLCJGb250U2l6ZSI6MTAsIkZvbnROYW1lIjoiQ2FsaWJyaSIsIklzQm9sZCI6ZmFsc2UsIklzSXRhbGljIjpmYWxzZSwiSXNVbmRlcmxpbmVkIjpmYWxzZSwiUGFyZW50U3R5bGUiOm51bGx9LCJBdXRvU2l6ZSI6MCwiRm9yZWdyb3VuZCI6eyIkaWQiOiIzNzkiLCJDb2xvciI6eyIkcmVmIjoiMjk5In19LCJNYXhXaWR0aCI6MjAwLjAsIk1heEhlaWdodCI6IkluZmluaXR5IiwiU21hcnRGb3JlZ3JvdW5kSXNBY3RpdmUiOmZhbHNlLCJIb3Jpem9udGFsQWxpZ25tZW50IjowLCJWZXJ0aWNhbEFsaWdubWVudCI6MCwiU21hcnRGb3JlZ3JvdW5kIjpudWxsLCJCYWNrZ3JvdW5kRmlsbFR5cGUiOjAsIk1hcmdpbiI6eyIkaWQiOiIzODAiLCJUb3AiOjAuMCwiTGVmdCI6MC4wLCJSaWdodCI6MC4wLCJCb3R0b20iOjAuMH0sIlBhZGRpbmciOnsiJGlkIjoiMzgxIiwiVG9wIjowLjAsIkxlZnQiOjAuMCwiUmlnaHQiOjAuMCwiQm90dG9tIjowLjB9LCJCYWNrZ3JvdW5kIjp7IiRyZWYiOiIxMTgifSwiSXNWaXNpYmxlIjp0cnVlLCJXaWR0aCI6MC4wLCJIZWlnaHQiOjAuMCwiQm9yZGVyU3R5bGUiOnsiJGlkIjoiMzgyIiwiTGluZUNvbG9yIjpudWxsLCJMaW5lV2VpZ2h0IjowLjAsIkxpbmVUeXBlIjowLCJQYXJlbnRTdHlsZSI6bnVsbH0sIlBhcmVudFN0eWxlIjpudWxsfSwiRHVyYXRpb25TdHlsZSI6eyIkaWQiOiIzODMiLCJGb250U2V0dGluZ3MiOnsiJGlkIjoiMzg0IiwiRm9udFNpemUiOjEwLCJGb250TmFtZSI6IkNhbGlicmkiLCJJc0JvbGQiOmZhbHNlLCJJc0l0YWxpYyI6ZmFsc2UsIklzVW5kZXJsaW5lZCI6ZmFsc2UsIlBhcmVudFN0eWxlIjpudWxsfSwiQXV0b1NpemUiOjAsIkZvcmVncm91bmQiOnsiJGlkIjoiMzg1IiwiQ29sb3IiOnsiJHJlZiI6IjEyMiJ9fSwiTWF4V2lkdGgiOjIwMC4wLCJNYXhIZWlnaHQiOiJJbmZpbml0eSIsIlNtYXJ0Rm9yZWdyb3VuZElzQWN0aXZlIjpmYWxzZSwiSG9yaXpvbnRhbEFsaWdubWVudCI6MCwiVmVydGljYWxBbGlnbm1lbnQiOjAsIlNtYXJ0Rm9yZWdyb3VuZCI6bnVsbCwiQmFja2dyb3VuZEZpbGxUeXBlIjowLCJNYXJnaW4iOnsiJGlkIjoiMzg2IiwiVG9wIjowLjAsIkxlZnQiOjAuMCwiUmlnaHQiOjAuMCwiQm90dG9tIjowLjB9LCJQYWRkaW5nIjp7IiRpZCI6IjM4NyIsIlRvcCI6MC4wLCJMZWZ0IjowLjAsIlJpZ2h0IjowLjAsIkJvdHRvbSI6MC4wfSwiQmFja2dyb3VuZCI6eyIkcmVmIjoiMTI1In0sIklzVmlzaWJsZSI6dHJ1ZSwiV2lkdGgiOjAuMCwiSGVpZ2h0IjowLjAsIkJvcmRlclN0eWxlIjp7IiRpZCI6IjM4OCIsIkxpbmVDb2xvciI6bnVsbCwiTGluZVdlaWdodCI6MC4wLCJMaW5lVHlwZSI6MCwiUGFyZW50U3R5bGUiOm51bGx9LCJQYXJlbnRTdHlsZSI6bnVsbH0sIkhvcml6b250YWxDb25uZWN0b3JTdHlsZSI6eyIkaWQiOiIzODkiLCJMaW5lQ29sb3IiOnsiJHJlZiI6IjEyNyJ9LCJMaW5lV2VpZ2h0IjoxLjAsIkxpbmVUeXBlIjowLCJQYXJlbnRTdHlsZSI6bnVsbH0sIlZlcnRpY2FsQ29ubmVjdG9yU3R5bGUiOnsiJGlkIjoiMzkwIiwiTGluZUNvbG9yIjp7IiRyZWYiOiIxMzAifSwiTGluZVdlaWdodCI6MC4wLCJMaW5lVHlwZSI6MCwiUGFyZW50U3R5bGUiOm51bGx9LCJNYXJnaW4iOm51bGwsIlN0YXJ0RGF0ZVBvc2l0aW9uIjozLCJFbmREYXRlUG9zaXRpb24iOjMsIkRhdGVJc1Zpc2libGUiOnRydWUsIlRpdGxlUG9zaXRpb24iOjQsIkR1cmF0aW9uUG9zaXRpb24iOjYsIlBlcmNlbnRhZ2VDb21wbGV0ZWRQb3NpdGlvbiI6NiwiU3BhY2luZyI6MywiSXNCZWxvd1RpbWViYW5kIjpmYWxzZSwiUGVyY2VudGFnZUNvbXBsZXRlU2hhcGVPcGFjaXR5IjozNSwiU2hhcGVTdHlsZSI6eyIkaWQiOiIzOTEiLCJNYXJnaW4iOnsiJGlkIjoiMzkyIiwiVG9wIjowLjAsIkxlZnQiOjQuMCwiUmlnaHQiOjQuMCwiQm90dG9tIjowLjB9LCJQYWRkaW5nIjp7IiRpZCI6IjM5MyIsIlRvcCI6MC4wLCJMZWZ0IjowLjAsIlJpZ2h0IjowLjAsIkJvdHRvbSI6MC4wfSwiQmFja2dyb3VuZCI6eyIkaWQiOiIzOTQiLCJDb2xvciI6eyIkaWQiOiIzOTUiLCJBIjoyNTUsIlIiOjIzNywiRyI6MTI1LCJCIjo0OX19LCJJc1Zpc2libGUiOnRydWUsIldpZHRoIjoxMzguMCwiSGVpZ2h0IjoxMC4wLCJCb3JkZXJTdHlsZSI6eyIkaWQiOiIzOTYiLCJMaW5lQ29sb3IiOnsiJHJlZiI6IjEzOCJ9LCJMaW5lV2VpZ2h0IjowLjAsIkxpbmVUeXBlIjowLCJQYXJlbnRTdHlsZSI6bnVsbH0sIlBhcmVudFN0eWxlIjpudWxsfSwiVGl0bGVTdHlsZSI6eyIkaWQiOiIzOTciLCJGb250U2V0dGluZ3MiOnsiJGlkIjoiMzk4IiwiRm9udFNpemUiOjExLCJGb250TmFtZSI6IkNhbGlicmkiLCJJc0JvbGQiOnRydWUsIklzSXRhbGljIjpmYWxzZSwiSXNVbmRlcmxpbmVkIjpmYWxzZSwiUGFyZW50U3R5bGUiOm51bGx9LCJBdXRvU2l6ZSI6MCwiRm9yZWdyb3VuZCI6eyIkaWQiOiIzOTkiLCJDb2xvciI6eyIkaWQiOiI0MDAiLCJBIjoyNTUsIlIiOjAsIkciOjAsIkIiOjB9fSwiTWF4V2lkdGgiOjk2MC4wLCJNYXhIZWlnaHQiOiJJbmZpbml0eSIsIlNtYXJ0Rm9yZWdyb3VuZElzQWN0aXZlIjpmYWxzZSwiSG9yaXpvbnRhbEFsaWdubWVudCI6MCwiVmVydGljYWxBbGlnbm1lbnQiOjAsIlNtYXJ0Rm9yZWdyb3VuZCI6bnVsbCwiQmFja2dyb3VuZEZpbGxUeXBlIjowLCJNYXJnaW4iOnsiJGlkIjoiNDAxIiwiVG9wIjowLjAsIkxlZnQiOjAuMCwiUmlnaHQiOjAuMCwiQm90dG9tIjowLjB9LCJQYWRkaW5nIjp7IiRpZCI6IjQwMiIsIlRvcCI6MC4wLCJMZWZ0IjowLjAsIlJpZ2h0IjowLjAsIkJvdHRvbSI6MC4wfSwiQmFja2dyb3VuZCI6eyIkcmVmIjoiMTQ2In0sIklzVmlzaWJsZSI6dHJ1ZSwiV2lkdGgiOjAuMCwiSGVpZ2h0IjowLjAsIkJvcmRlclN0eWxlIjp7IiRpZCI6IjQwMyIsIkxpbmVDb2xvciI6bnVsbCwiTGluZVdlaWdodCI6MC4wLCJMaW5lVHlwZSI6MCwiUGFyZW50U3R5bGUiOm51bGx9LCJQYXJlbnRTdHlsZSI6bnVsbH0sIkRhdGVTdHlsZSI6eyIkaWQiOiI0MDQiLCJGb250U2V0dGluZ3MiOnsiJGlkIjoiNDA1IiwiRm9udFNpemUiOjEwLCJGb250TmFtZSI6IkNhbGlicmkiLCJJc0JvbGQiOmZhbHNlLCJJc0l0YWxpYyI6ZmFsc2UsIklzVW5kZXJsaW5lZCI6ZmFsc2UsIlBhcmVudFN0eWxlIjpudWxsfSwiQXV0b1NpemUiOjAsIkZvcmVncm91bmQiOnsiJGlkIjoiNDA2IiwiQ29sb3IiOnsiJGlkIjoiNDA3IiwiQSI6MjU1LCJSIjo2OCwiRyI6ODQsIkIiOjEwNn19LCJNYXhXaWR0aCI6MjAwLjAsIk1heEhlaWdodCI6IkluZmluaXR5IiwiU21hcnRGb3JlZ3JvdW5kSXNBY3RpdmUiOmZhbHNlLCJIb3Jpem9udGFsQWxpZ25tZW50IjoyLCJWZXJ0aWNhbEFsaWdubWVudCI6MCwiU21hcnRGb3JlZ3JvdW5kIjpudWxsLCJCYWNrZ3JvdW5kRmlsbFR5cGUiOjAsIk1hcmdpbiI6eyIkaWQiOiI0MDgiLCJUb3AiOjAuMCwiTGVmdCI6MC4wLCJSaWdodCI6MC4wLCJCb3R0b20iOjAuMH0sIlBhZGRpbmciOnsiJGlkIjoiNDA5IiwiVG9wIjowLjAsIkxlZnQiOjAuMCwiUmlnaHQiOjAuMCwiQm90dG9tIjowLjB9LCJCYWNrZ3JvdW5kIjp7IiRyZWYiOiIxNTMifSwiSXNWaXNpYmxlIjp0cnVlLCJXaWR0aCI6MC4wLCJIZWlnaHQiOjAuMCwiQm9yZGVyU3R5bGUiOnsiJGlkIjoiNDEwIiwiTGluZUNvbG9yIjpudWxsLCJMaW5lV2VpZ2h0IjowLjAsIkxpbmVUeXBlIjowLCJQYXJlbnRTdHlsZSI6bnVsbH0sIlBhcmVudFN0eWxlIjpudWxsfSwiRGF0ZUZvcm1hdCI6eyIkaWQiOiI0MTEiLCJGb3JtYXRTdHJpbmciOiJkZGQgZC5NTU0iLCJTZXBhcmF0b3IiOiIuIiwiVXNlSW50ZXJuYXRpb25hbERhdGVGb3JtYXQiOnRydWUsIkRhdGVJc1Zpc2libGUiOnRydWUsIlRpbWVJc1Zpc2libGUiOmZhbHNlLCJIb3VyRGlnaXRzIjoxLCJBbVBtRGVzaWduYXRvciI6MiwiVHJpbTAwTWludXRlcyI6ZmFsc2UsIkxhc3RLbm93blZpc2liaWxpdHlTdGF0ZSI6bnVsbH0sIldlZWtOdW1iZXJpbmciOnsiJGlkIjoiNDEyIiwiRm9ybWF0IjowLCJJc1Zpc2libGUiOmZhbHNlLCJMYXN0S25vd25WaXNpYmlsaXR5U3RhdGUiOmZhbHNlfSwiSXNWaXNpYmxlIjp0cnVlLCJQYXJlbnRTdHlsZSI6bnVsbH0sIkluZGV4IjozLCJTbWFydER1cmF0aW9uQWN0aXZhdGVkIjpmYWxzZSwiRGF0ZUZvcm1hdCI6eyIkcmVmIjoiNDExIn0sIldlZWtOdW1iZXJpbmciOnsiJGlkIjoiNDEzIiwiRm9ybWF0IjowLCJJc1Zpc2libGUiOmZhbHNlLCJMYXN0S25vd25WaXNpYmlsaXR5U3RhdGUiOmZhbHNlfSwiSWQiOiJlZTQ0MjhiYS1kZWQ0LTRmMWItOWZiZS02NmI1NTE5MjE5YjUiLCJJbXBvcnRJZCI6IlZvdGluZyBQZXJpb2QiLCJUaXRsZSI6IlZvdGluZyBQZXJpb2QiLCJOb3RlIjpudWxsLCJIeXBlcmxpbmsiOnsiJGlkIjoiNDE0IiwiQWRkcmVzcyI6bnVsbCwiU3ViQWRkcmVzcyI6bnVsbH0sIklzQ2hhbmdlZCI6ZmFsc2UsIklzTmV3IjpmYWxzZX0seyIkaWQiOiI0MTUiLCJHcm91cE5hbWUiOm51bGwsIlN0YXJ0RGF0ZSI6IjIwMjMtMTEtMjJUMDA6MDA6MDBaIiwiRW5kRGF0ZSI6IjIwMjMtMTEtMjhUMjM6NTk6MDBaIiwiUGVyY2VudGFnZUNvbXBsZXRlIjpudWxsLCJTdHlsZSI6eyIkaWQiOiI0MTYiLCJTaGFwZSI6MywiU2hhcGVUaGlja25lc3MiOjAsIkR1cmF0aW9uRm9ybWF0IjowLCJJbmNsdWRlTm9uV29ya2luZ0RheXNJbkR1cmF0aW9uIjpmYWxzZSwiUGVyY2VudGFnZUNvbXBsZXRlU3R5bGUiOnsiJGlkIjoiNDE3IiwiRm9udFNldHRpbmdzIjp7IiRpZCI6IjQxOCIsIkZvbnRTaXplIjoxMCwiRm9udE5hbWUiOiJDYWxpYnJpIiwiSXNCb2xkIjpmYWxzZSwiSXNJdGFsaWMiOmZhbHNlLCJJc1VuZGVybGluZWQiOmZhbHNlLCJQYXJlbnRTdHlsZSI6bnVsbH0sIkF1dG9TaXplIjowLCJGb3JlZ3JvdW5kIjp7IiRpZCI6IjQxOSIsIkNvbG9yIjp7IiRyZWYiOiIyOTkifX0sIk1heFdpZHRoIjoyMDAuMCwiTWF4SGVpZ2h0IjoiSW5maW5pdHkiLCJTbWFydEZvcmVncm91bmRJc0FjdGl2ZSI6ZmFsc2UsIkhvcml6b250YWxBbGlnbm1lbnQiOjAsIlZlcnRpY2FsQWxpZ25tZW50IjowLCJTbWFydEZvcmVncm91bmQiOm51bGwsIkJhY2tncm91bmRGaWxsVHlwZSI6MCwiTWFyZ2luIjp7IiRpZCI6IjQyMCIsIlRvcCI6MC4wLCJMZWZ0IjowLjAsIlJpZ2h0IjowLjAsIkJvdHRvbSI6MC4wfSwiUGFkZGluZyI6eyIkaWQiOiI0MjEiLCJUb3AiOjAuMCwiTGVmdCI6MC4wLCJSaWdodCI6MC4wLCJCb3R0b20iOjAuMH0sIkJhY2tncm91bmQiOnsiJHJlZiI6IjExOCJ9LCJJc1Zpc2libGUiOnRydWUsIldpZHRoIjowLjAsIkhlaWdodCI6MC4wLCJCb3JkZXJTdHlsZSI6eyIkaWQiOiI0MjIiLCJMaW5lQ29sb3IiOm51bGwsIkxpbmVXZWlnaHQiOjAuMCwiTGluZVR5cGUiOjAsIlBhcmVudFN0eWxlIjpudWxsfSwiUGFyZW50U3R5bGUiOm51bGx9LCJEdXJhdGlvblN0eWxlIjp7IiRpZCI6IjQyMyIsIkZvbnRTZXR0aW5ncyI6eyIkaWQiOiI0MjQiLCJGb250U2l6ZSI6MTAsIkZvbnROYW1lIjoiQ2FsaWJyaSIsIklzQm9sZCI6ZmFsc2UsIklzSXRhbGljIjpmYWxzZSwiSXNVbmRlcmxpbmVkIjpmYWxzZSwiUGFyZW50U3R5bGUiOm51bGx9LCJBdXRvU2l6ZSI6MCwiRm9yZWdyb3VuZCI6eyIkaWQiOiI0MjUiLCJDb2xvciI6eyIkcmVmIjoiMTIyIn19LCJNYXhXaWR0aCI6MjAwLjAsIk1heEhlaWdodCI6IkluZmluaXR5IiwiU21hcnRGb3JlZ3JvdW5kSXNBY3RpdmUiOmZhbHNlLCJIb3Jpem9udGFsQWxpZ25tZW50IjowLCJWZXJ0aWNhbEFsaWdubWVudCI6MCwiU21hcnRGb3JlZ3JvdW5kIjpudWxsLCJCYWNrZ3JvdW5kRmlsbFR5cGUiOjAsIk1hcmdpbiI6eyIkaWQiOiI0MjYiLCJUb3AiOjAuMCwiTGVmdCI6MC4wLCJSaWdodCI6MC4wLCJCb3R0b20iOjAuMH0sIlBhZGRpbmciOnsiJGlkIjoiNDI3IiwiVG9wIjowLjAsIkxlZnQiOjAuMCwiUmlnaHQiOjAuMCwiQm90dG9tIjowLjB9LCJCYWNrZ3JvdW5kIjp7IiRyZWYiOiIxMjUifSwiSXNWaXNpYmxlIjp0cnVlLCJXaWR0aCI6MC4wLCJIZWlnaHQiOjAuMCwiQm9yZGVyU3R5bGUiOnsiJGlkIjoiNDI4IiwiTGluZUNvbG9yIjpudWxsLCJMaW5lV2VpZ2h0IjowLjAsIkxpbmVUeXBlIjowLCJQYXJlbnRTdHlsZSI6bnVsbH0sIlBhcmVudFN0eWxlIjpudWxsfSwiSG9yaXpvbnRhbENvbm5lY3RvclN0eWxlIjp7IiRpZCI6IjQyOSIsIkxpbmVDb2xvciI6eyIkcmVmIjoiMTI3In0sIkxpbmVXZWlnaHQiOjEuMCwiTGluZVR5cGUiOjAsIlBhcmVudFN0eWxlIjpudWxsfSwiVmVydGljYWxDb25uZWN0b3JTdHlsZSI6eyIkaWQiOiI0MzAiLCJMaW5lQ29sb3IiOnsiJHJlZiI6IjEzMCJ9LCJMaW5lV2VpZ2h0IjowLjAsIkxpbmVUeXBlIjowLCJQYXJlbnRTdHlsZSI6bnVsbH0sIk1hcmdpbiI6bnVsbCwiU3RhcnREYXRlUG9zaXRpb24iOjMsIkVuZERhdGVQb3NpdGlvbiI6MywiRGF0ZUlzVmlzaWJsZSI6dHJ1ZSwiVGl0bGVQb3NpdGlvbiI6NCwiRHVyYXRpb25Qb3NpdGlvbiI6NiwiUGVyY2VudGFnZUNvbXBsZXRlZFBvc2l0aW9uIjo2LCJTcGFjaW5nIjozLCJJc0JlbG93VGltZWJhbmQiOmZhbHNlLCJQZXJjZW50YWdlQ29tcGxldGVTaGFwZU9wYWNpdHkiOjM1LCJTaGFwZVN0eWxlIjp7IiRpZCI6IjQzMSIsIk1hcmdpbiI6eyIkaWQiOiI0MzIiLCJUb3AiOjAuMCwiTGVmdCI6NC4wLCJSaWdodCI6NC4wLCJCb3R0b20iOjAuMH0sIlBhZGRpbmciOnsiJGlkIjoiNDMzIiwiVG9wIjowLjAsIkxlZnQiOjAuMCwiUmlnaHQiOjAuMCwiQm90dG9tIjowLjB9LCJCYWNrZ3JvdW5kIjp7IiRpZCI6IjQzNCIsIkNvbG9yIjp7IiRpZCI6IjQzNSIsIkEiOjI1NSwiUiI6MjM3LCJHIjoxMjUsIkIiOjQ5fX0sIklzVmlzaWJsZSI6dHJ1ZSwiV2lkdGgiOjEzOC4wLCJIZWlnaHQiOjEwLjAsIkJvcmRlclN0eWxlIjp7IiRpZCI6IjQzNiIsIkxpbmVDb2xvciI6eyIkcmVmIjoiMTM4In0sIkxpbmVXZWlnaHQiOjAuMCwiTGluZVR5cGUiOjAsIlBhcmVudFN0eWxlIjpudWxsfSwiUGFyZW50U3R5bGUiOm51bGx9LCJUaXRsZVN0eWxlIjp7IiRpZCI6IjQzNyIsIkZvbnRTZXR0aW5ncyI6eyIkaWQiOiI0MzgiLCJGb250U2l6ZSI6MTEsIkZvbnROYW1lIjoiQ2FsaWJyaSIsIklzQm9sZCI6dHJ1ZSwiSXNJdGFsaWMiOmZhbHNlLCJJc1VuZGVybGluZWQiOmZhbHNlLCJQYXJlbnRTdHlsZSI6bnVsbH0sIkF1dG9TaXplIjowLCJGb3JlZ3JvdW5kIjp7IiRpZCI6IjQzOSIsIkNvbG9yIjp7IiRpZCI6IjQ0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0NDEiLCJUb3AiOjAuMCwiTGVmdCI6MC4wLCJSaWdodCI6MC4wLCJCb3R0b20iOjAuMH0sIlBhZGRpbmciOnsiJGlkIjoiNDQyIiwiVG9wIjowLjAsIkxlZnQiOjAuMCwiUmlnaHQiOjAuMCwiQm90dG9tIjowLjB9LCJCYWNrZ3JvdW5kIjp7IiRyZWYiOiIxNDYifSwiSXNWaXNpYmxlIjp0cnVlLCJXaWR0aCI6MC4wLCJIZWlnaHQiOjAuMCwiQm9yZGVyU3R5bGUiOnsiJGlkIjoiNDQzIiwiTGluZUNvbG9yIjpudWxsLCJMaW5lV2VpZ2h0IjowLjAsIkxpbmVUeXBlIjowLCJQYXJlbnRTdHlsZSI6bnVsbH0sIlBhcmVudFN0eWxlIjpudWxsfSwiRGF0ZVN0eWxlIjp7IiRpZCI6IjQ0NCIsIkZvbnRTZXR0aW5ncyI6eyIkaWQiOiI0NDUiLCJGb250U2l6ZSI6MTAsIkZvbnROYW1lIjoiQ2FsaWJyaSIsIklzQm9sZCI6ZmFsc2UsIklzSXRhbGljIjpmYWxzZSwiSXNVbmRlcmxpbmVkIjpmYWxzZSwiUGFyZW50U3R5bGUiOm51bGx9LCJBdXRvU2l6ZSI6MCwiRm9yZWdyb3VuZCI6eyIkaWQiOiI0NDYiLCJDb2xvciI6eyIkaWQiOiI0ND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Q0OCIsIlRvcCI6MC4wLCJMZWZ0IjowLjAsIlJpZ2h0IjowLjAsIkJvdHRvbSI6MC4wfSwiUGFkZGluZyI6eyIkaWQiOiI0NDkiLCJUb3AiOjAuMCwiTGVmdCI6MC4wLCJSaWdodCI6MC4wLCJCb3R0b20iOjAuMH0sIkJhY2tncm91bmQiOnsiJHJlZiI6IjE1MyJ9LCJJc1Zpc2libGUiOnRydWUsIldpZHRoIjowLjAsIkhlaWdodCI6MC4wLCJCb3JkZXJTdHlsZSI6eyIkaWQiOiI0NTAiLCJMaW5lQ29sb3IiOm51bGwsIkxpbmVXZWlnaHQiOjAuMCwiTGluZVR5cGUiOjAsIlBhcmVudFN0eWxlIjpudWxsfSwiUGFyZW50U3R5bGUiOm51bGx9LCJEYXRlRm9ybWF0Ijp7IiRpZCI6IjQ1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0NTIiLCJGb3JtYXQiOjAsIklzVmlzaWJsZSI6ZmFsc2UsIkxhc3RLbm93blZpc2liaWxpdHlTdGF0ZSI6ZmFsc2V9LCJJc1Zpc2libGUiOnRydWUsIlBhcmVudFN0eWxlIjpudWxsfSwiSW5kZXgiOjUsIlNtYXJ0RHVyYXRpb25BY3RpdmF0ZWQiOmZhbHNlLCJEYXRlRm9ybWF0Ijp7IiRyZWYiOiI0NTEifSwiV2Vla051bWJlcmluZyI6eyIkaWQiOiI0NTMiLCJGb3JtYXQiOjAsIklzVmlzaWJsZSI6ZmFsc2UsIkxhc3RLbm93blZpc2liaWxpdHlTdGF0ZSI6ZmFsc2V9LCJJZCI6ImExYTY3NmZiLWQ3ODUtNDViYS1iYjE2LWVjYzM1ZDY5NTE4YiIsIkltcG9ydElkIjoiQ29uZmlybWF0aW9uIHBlcmlvZCIsIlRpdGxlIjoiQ29uZmlybWF0aW9uIHBlcmlvZCIsIk5vdGUiOm51bGwsIkh5cGVybGluayI6eyIkaWQiOiI0NTQiLCJBZGRyZXNzIjoiIiwiU3ViQWRkcmVzcyI6IiJ9LCJJc0NoYW5nZWQiOmZhbHNlLCJJc05ldyI6ZmFsc2V9LHsiJGlkIjoiNDU1IiwiR3JvdXBOYW1lIjpudWxsLCJTdGFydERhdGUiOiIyMDIzLTExLTI5VDAwOjAwOjAwWiIsIkVuZERhdGUiOiIyMDIzLTExLTI5VDIzOjU5OjAwWiIsIlBlcmNlbnRhZ2VDb21wbGV0ZSI6bnVsbCwiU3R5bGUiOnsiJGlkIjoiNDU2IiwiU2hhcGUiOjMsIlNoYXBlVGhpY2tuZXNzIjowLCJEdXJhdGlvbkZvcm1hdCI6MCwiSW5jbHVkZU5vbldvcmtpbmdEYXlzSW5EdXJhdGlvbiI6ZmFsc2UsIlBlcmNlbnRhZ2VDb21wbGV0ZVN0eWxlIjp7IiRpZCI6IjQ1NyIsIkZvbnRTZXR0aW5ncyI6eyIkaWQiOiI0NTgiLCJGb250U2l6ZSI6MTAsIkZvbnROYW1lIjoiQ2FsaWJyaSIsIklzQm9sZCI6ZmFsc2UsIklzSXRhbGljIjpmYWxzZSwiSXNVbmRlcmxpbmVkIjpmYWxzZSwiUGFyZW50U3R5bGUiOm51bGx9LCJBdXRvU2l6ZSI6MCwiRm9yZWdyb3VuZCI6eyIkaWQiOiI0NTkiLCJDb2xvciI6eyIkcmVmIjoiMjk5In19LCJNYXhXaWR0aCI6MjAwLjAsIk1heEhlaWdodCI6IkluZmluaXR5IiwiU21hcnRGb3JlZ3JvdW5kSXNBY3RpdmUiOmZhbHNlLCJIb3Jpem9udGFsQWxpZ25tZW50IjowLCJWZXJ0aWNhbEFsaWdubWVudCI6MCwiU21hcnRGb3JlZ3JvdW5kIjpudWxsLCJCYWNrZ3JvdW5kRmlsbFR5cGUiOjAsIk1hcmdpbiI6eyIkaWQiOiI0NjAiLCJUb3AiOjAuMCwiTGVmdCI6MC4wLCJSaWdodCI6MC4wLCJCb3R0b20iOjAuMH0sIlBhZGRpbmciOnsiJGlkIjoiNDYxIiwiVG9wIjowLjAsIkxlZnQiOjAuMCwiUmlnaHQiOjAuMCwiQm90dG9tIjowLjB9LCJCYWNrZ3JvdW5kIjp7IiRyZWYiOiIxMTgifSwiSXNWaXNpYmxlIjp0cnVlLCJXaWR0aCI6MC4wLCJIZWlnaHQiOjAuMCwiQm9yZGVyU3R5bGUiOnsiJGlkIjoiNDYyIiwiTGluZUNvbG9yIjpudWxsLCJMaW5lV2VpZ2h0IjowLjAsIkxpbmVUeXBlIjowLCJQYXJlbnRTdHlsZSI6bnVsbH0sIlBhcmVudFN0eWxlIjpudWxsfSwiRHVyYXRpb25TdHlsZSI6eyIkaWQiOiI0NjMiLCJGb250U2V0dGluZ3MiOnsiJGlkIjoiNDY0IiwiRm9udFNpemUiOjEwLCJGb250TmFtZSI6IkNhbGlicmkiLCJJc0JvbGQiOmZhbHNlLCJJc0l0YWxpYyI6ZmFsc2UsIklzVW5kZXJsaW5lZCI6ZmFsc2UsIlBhcmVudFN0eWxlIjpudWxsfSwiQXV0b1NpemUiOjAsIkZvcmVncm91bmQiOnsiJGlkIjoiNDY1IiwiQ29sb3IiOnsiJHJlZiI6IjEyMiJ9fSwiTWF4V2lkdGgiOjIwMC4wLCJNYXhIZWlnaHQiOiJJbmZpbml0eSIsIlNtYXJ0Rm9yZWdyb3VuZElzQWN0aXZlIjpmYWxzZSwiSG9yaXpvbnRhbEFsaWdubWVudCI6MCwiVmVydGljYWxBbGlnbm1lbnQiOjAsIlNtYXJ0Rm9yZWdyb3VuZCI6bnVsbCwiQmFja2dyb3VuZEZpbGxUeXBlIjowLCJNYXJnaW4iOnsiJGlkIjoiNDY2IiwiVG9wIjowLjAsIkxlZnQiOjAuMCwiUmlnaHQiOjAuMCwiQm90dG9tIjowLjB9LCJQYWRkaW5nIjp7IiRpZCI6IjQ2NyIsIlRvcCI6MC4wLCJMZWZ0IjowLjAsIlJpZ2h0IjowLjAsIkJvdHRvbSI6MC4wfSwiQmFja2dyb3VuZCI6eyIkcmVmIjoiMTI1In0sIklzVmlzaWJsZSI6dHJ1ZSwiV2lkdGgiOjAuMCwiSGVpZ2h0IjowLjAsIkJvcmRlclN0eWxlIjp7IiRpZCI6IjQ2OCIsIkxpbmVDb2xvciI6bnVsbCwiTGluZVdlaWdodCI6MC4wLCJMaW5lVHlwZSI6MCwiUGFyZW50U3R5bGUiOm51bGx9LCJQYXJlbnRTdHlsZSI6bnVsbH0sIkhvcml6b250YWxDb25uZWN0b3JTdHlsZSI6eyIkaWQiOiI0NjkiLCJMaW5lQ29sb3IiOnsiJHJlZiI6IjEyNyJ9LCJMaW5lV2VpZ2h0IjoxLjAsIkxpbmVUeXBlIjowLCJQYXJlbnRTdHlsZSI6bnVsbH0sIlZlcnRpY2FsQ29ubmVjdG9yU3R5bGUiOnsiJGlkIjoiNDcwIiwiTGluZUNvbG9yIjp7IiRyZWYiOiIxMzAifSwiTGluZVdlaWdodCI6MC4wLCJMaW5lVHlwZSI6MCwiUGFyZW50U3R5bGUiOm51bGx9LCJNYXJnaW4iOm51bGwsIlN0YXJ0RGF0ZVBvc2l0aW9uIjozLCJFbmREYXRlUG9zaXRpb24iOjMsIkRhdGVJc1Zpc2libGUiOnRydWUsIlRpdGxlUG9zaXRpb24iOjQsIkR1cmF0aW9uUG9zaXRpb24iOjYsIlBlcmNlbnRhZ2VDb21wbGV0ZWRQb3NpdGlvbiI6NiwiU3BhY2luZyI6MywiSXNCZWxvd1RpbWViYW5kIjpmYWxzZSwiUGVyY2VudGFnZUNvbXBsZXRlU2hhcGVPcGFjaXR5IjozNSwiU2hhcGVTdHlsZSI6eyIkaWQiOiI0NzEiLCJNYXJnaW4iOnsiJGlkIjoiNDcyIiwiVG9wIjowLjAsIkxlZnQiOjQuMCwiUmlnaHQiOjQuMCwiQm90dG9tIjowLjB9LCJQYWRkaW5nIjp7IiRpZCI6IjQ3MyIsIlRvcCI6MC4wLCJMZWZ0IjowLjAsIlJpZ2h0IjowLjAsIkJvdHRvbSI6MC4wfSwiQmFja2dyb3VuZCI6eyIkaWQiOiI0NzQiLCJDb2xvciI6eyIkaWQiOiI0NzUiLCJBIjoyNTUsIlIiOjIzNywiRyI6MTI1LCJCIjo0OX19LCJJc1Zpc2libGUiOnRydWUsIldpZHRoIjowLjAsIkhlaWdodCI6MTAuMCwiQm9yZGVyU3R5bGUiOnsiJGlkIjoiNDc2IiwiTGluZUNvbG9yIjp7IiRyZWYiOiIxMzgifSwiTGluZVdlaWdodCI6MC4wLCJMaW5lVHlwZSI6MCwiUGFyZW50U3R5bGUiOm51bGx9LCJQYXJlbnRTdHlsZSI6bnVsbH0sIlRpdGxlU3R5bGUiOnsiJGlkIjoiNDc3IiwiRm9udFNldHRpbmdzIjp7IiRpZCI6IjQ3OCIsIkZvbnRTaXplIjoxMSwiRm9udE5hbWUiOiJDYWxpYnJpIiwiSXNCb2xkIjp0cnVlLCJJc0l0YWxpYyI6ZmFsc2UsIklzVW5kZXJsaW5lZCI6ZmFsc2UsIlBhcmVudFN0eWxlIjpudWxsfSwiQXV0b1NpemUiOjAsIkZvcmVncm91bmQiOnsiJGlkIjoiNDc5IiwiQ29sb3IiOnsiJGlkIjoiNDgwIiwiQSI6MjU1LCJSIjowLCJHIjowLCJCIjowfX0sIk1heFdpZHRoIjo5NjAuMCwiTWF4SGVpZ2h0IjoiSW5maW5pdHkiLCJTbWFydEZvcmVncm91bmRJc0FjdGl2ZSI6ZmFsc2UsIkhvcml6b250YWxBbGlnbm1lbnQiOjAsIlZlcnRpY2FsQWxpZ25tZW50IjowLCJTbWFydEZvcmVncm91bmQiOm51bGwsIkJhY2tncm91bmRGaWxsVHlwZSI6MCwiTWFyZ2luIjp7IiRpZCI6IjQ4MSIsIlRvcCI6MC4wLCJMZWZ0IjowLjAsIlJpZ2h0IjowLjAsIkJvdHRvbSI6MC4wfSwiUGFkZGluZyI6eyIkaWQiOiI0ODIiLCJUb3AiOjAuMCwiTGVmdCI6MC4wLCJSaWdodCI6MC4wLCJCb3R0b20iOjAuMH0sIkJhY2tncm91bmQiOnsiJHJlZiI6IjE0NiJ9LCJJc1Zpc2libGUiOnRydWUsIldpZHRoIjowLjAsIkhlaWdodCI6MC4wLCJCb3JkZXJTdHlsZSI6eyIkaWQiOiI0ODMiLCJMaW5lQ29sb3IiOm51bGwsIkxpbmVXZWlnaHQiOjAuMCwiTGluZVR5cGUiOjAsIlBhcmVudFN0eWxlIjpudWxsfSwiUGFyZW50U3R5bGUiOm51bGx9LCJEYXRlU3R5bGUiOnsiJGlkIjoiNDg0IiwiRm9udFNldHRpbmdzIjp7IiRpZCI6IjQ4NSIsIkZvbnRTaXplIjoxMCwiRm9udE5hbWUiOiJDYWxpYnJpIiwiSXNCb2xkIjpmYWxzZSwiSXNJdGFsaWMiOmZhbHNlLCJJc1VuZGVybGluZWQiOmZhbHNlLCJQYXJlbnRTdHlsZSI6bnVsbH0sIkF1dG9TaXplIjowLCJGb3JlZ3JvdW5kIjp7IiRpZCI6IjQ4NiIsIkNvbG9yIjp7IiRpZCI6IjQ4NyIsIkEiOjI1NSwiUiI6NjgsIkciOjg0LCJCIjoxMDZ9fSwiTWF4V2lkdGgiOjIwMC4wLCJNYXhIZWlnaHQiOiJJbmZpbml0eSIsIlNtYXJ0Rm9yZWdyb3VuZElzQWN0aXZlIjpmYWxzZSwiSG9yaXpvbnRhbEFsaWdubWVudCI6MiwiVmVydGljYWxBbGlnbm1lbnQiOjAsIlNtYXJ0Rm9yZWdyb3VuZCI6bnVsbCwiQmFja2dyb3VuZEZpbGxUeXBlIjowLCJNYXJnaW4iOnsiJGlkIjoiNDg4IiwiVG9wIjowLjAsIkxlZnQiOjAuMCwiUmlnaHQiOjAuMCwiQm90dG9tIjowLjB9LCJQYWRkaW5nIjp7IiRpZCI6IjQ4OSIsIlRvcCI6MC4wLCJMZWZ0IjowLjAsIlJpZ2h0IjowLjAsIkJvdHRvbSI6MC4wfSwiQmFja2dyb3VuZCI6eyIkcmVmIjoiMTUzIn0sIklzVmlzaWJsZSI6dHJ1ZSwiV2lkdGgiOjAuMCwiSGVpZ2h0IjowLjAsIkJvcmRlclN0eWxlIjp7IiRpZCI6IjQ5MCIsIkxpbmVDb2xvciI6bnVsbCwiTGluZVdlaWdodCI6MC4wLCJMaW5lVHlwZSI6MCwiUGFyZW50U3R5bGUiOm51bGx9LCJQYXJlbnRTdHlsZSI6bnVsbH0sIkRhdGVGb3JtYXQiOnsiJGlkIjoiNDkxIiwiRm9ybWF0U3RyaW5nIjoiZGRkIGQuTU1NIiwiU2VwYXJhdG9yIjoiLiIsIlVzZUludGVybmF0aW9uYWxEYXRlRm9ybWF0Ijp0cnVlLCJEYXRlSXNWaXNpYmxlIjp0cnVlLCJUaW1lSXNWaXNpYmxlIjpmYWxzZSwiSG91ckRpZ2l0cyI6MSwiQW1QbURlc2lnbmF0b3IiOjIsIlRyaW0wME1pbnV0ZXMiOmZhbHNlLCJMYXN0S25vd25WaXNpYmlsaXR5U3RhdGUiOm51bGx9LCJXZWVrTnVtYmVyaW5nIjp7IiRpZCI6IjQ5MiIsIkZvcm1hdCI6MCwiSXNWaXNpYmxlIjpmYWxzZSwiTGFzdEtub3duVmlzaWJpbGl0eVN0YXRlIjpmYWxzZX0sIklzVmlzaWJsZSI6dHJ1ZSwiUGFyZW50U3R5bGUiOm51bGx9LCJJbmRleCI6NiwiU21hcnREdXJhdGlvbkFjdGl2YXRlZCI6ZmFsc2UsIkRhdGVGb3JtYXQiOnsiJHJlZiI6IjQ5MSJ9LCJXZWVrTnVtYmVyaW5nIjp7IiRpZCI6IjQ5MyIsIkZvcm1hdCI6MCwiSXNWaXNpYmxlIjpmYWxzZSwiTGFzdEtub3duVmlzaWJpbGl0eVN0YXRlIjpmYWxzZX0sIklkIjoiY2ZlODJkMGMtYmI3NC00OTJlLTk4MDctYmViOGM5YzdiOTA5IiwiSW1wb3J0SWQiOiJCbG9nIGFubm91bmNlbWVudCBvZiBtZW1iZXJzIGZvciBlYWNoIGNvbW1pdHRlZSIsIlRpdGxlIjoiQmxvZyBhbm5vdW5jZW1lbnQgb2YgbWVtYmVycyBmb3IgZWFjaCBjb21taXR0ZWUiLCJOb3RlIjpudWxsLCJIeXBlcmxpbmsiOnsiJGlkIjoiNDk0IiwiQWRkcmVzcyI6IiIsIlN1YkFkZHJlc3MiOiIifSwiSXNDaGFuZ2VkIjpmYWxzZSwiSXNOZXciOmZhbHNlfSx7IiRpZCI6IjQ5NSIsIkdyb3VwTmFtZSI6bnVsbCwiU3RhcnREYXRlIjoiMjAyMy0xMS0zMFQwMDowMDowMFoiLCJFbmREYXRlIjoiMjAyMy0xMi0wOFQyMzo1OTowMFoiLCJQZXJjZW50YWdlQ29tcGxldGUiOm51bGwsIlN0eWxlIjp7IiRpZCI6IjQ5NiIsIlNoYXBlIjozLCJTaGFwZVRoaWNrbmVzcyI6MCwiRHVyYXRpb25Gb3JtYXQiOjAsIkluY2x1ZGVOb25Xb3JraW5nRGF5c0luRHVyYXRpb24iOmZhbHNlLCJQZXJjZW50YWdlQ29tcGxldGVTdHlsZSI6eyIkaWQiOiI0OTciLCJGb250U2V0dGluZ3MiOnsiJGlkIjoiNDk4IiwiRm9udFNpemUiOjEwLCJGb250TmFtZSI6IkNhbGlicmkiLCJJc0JvbGQiOmZhbHNlLCJJc0l0YWxpYyI6ZmFsc2UsIklzVW5kZXJsaW5lZCI6ZmFsc2UsIlBhcmVudFN0eWxlIjpudWxsfSwiQXV0b1NpemUiOjAsIkZvcmVncm91bmQiOnsiJGlkIjoiNDk5IiwiQ29sb3IiOnsiJHJlZiI6IjI5OSJ9fSwiTWF4V2lkdGgiOjIwMC4wLCJNYXhIZWlnaHQiOiJJbmZpbml0eSIsIlNtYXJ0Rm9yZWdyb3VuZElzQWN0aXZlIjpmYWxzZSwiSG9yaXpvbnRhbEFsaWdubWVudCI6MCwiVmVydGljYWxBbGlnbm1lbnQiOjAsIlNtYXJ0Rm9yZWdyb3VuZCI6bnVsbCwiQmFja2dyb3VuZEZpbGxUeXBlIjowLCJNYXJnaW4iOnsiJGlkIjoiNTAwIiwiVG9wIjowLjAsIkxlZnQiOjAuMCwiUmlnaHQiOjAuMCwiQm90dG9tIjowLjB9LCJQYWRkaW5nIjp7IiRpZCI6IjUwMSIsIlRvcCI6MC4wLCJMZWZ0IjowLjAsIlJpZ2h0IjowLjAsIkJvdHRvbSI6MC4wfSwiQmFja2dyb3VuZCI6eyIkcmVmIjoiMTE4In0sIklzVmlzaWJsZSI6dHJ1ZSwiV2lkdGgiOjAuMCwiSGVpZ2h0IjowLjAsIkJvcmRlclN0eWxlIjp7IiRpZCI6IjUwMiIsIkxpbmVDb2xvciI6bnVsbCwiTGluZVdlaWdodCI6MC4wLCJMaW5lVHlwZSI6MCwiUGFyZW50U3R5bGUiOm51bGx9LCJQYXJlbnRTdHlsZSI6bnVsbH0sIkR1cmF0aW9uU3R5bGUiOnsiJGlkIjoiNTAzIiwiRm9udFNldHRpbmdzIjp7IiRpZCI6IjUwNCIsIkZvbnRTaXplIjoxMCwiRm9udE5hbWUiOiJDYWxpYnJpIiwiSXNCb2xkIjpmYWxzZSwiSXNJdGFsaWMiOmZhbHNlLCJJc1VuZGVybGluZWQiOmZhbHNlLCJQYXJlbnRTdHlsZSI6bnVsbH0sIkF1dG9TaXplIjowLCJGb3JlZ3JvdW5kIjp7IiRpZCI6IjUwNSIsIkNvbG9yIjp7IiRyZWYiOiIxMjIifX0sIk1heFdpZHRoIjoyMDAuMCwiTWF4SGVpZ2h0IjoiSW5maW5pdHkiLCJTbWFydEZvcmVncm91bmRJc0FjdGl2ZSI6ZmFsc2UsIkhvcml6b250YWxBbGlnbm1lbnQiOjAsIlZlcnRpY2FsQWxpZ25tZW50IjowLCJTbWFydEZvcmVncm91bmQiOm51bGwsIkJhY2tncm91bmRGaWxsVHlwZSI6MCwiTWFyZ2luIjp7IiRpZCI6IjUwNiIsIlRvcCI6MC4wLCJMZWZ0IjowLjAsIlJpZ2h0IjowLjAsIkJvdHRvbSI6MC4wfSwiUGFkZGluZyI6eyIkaWQiOiI1MDciLCJUb3AiOjAuMCwiTGVmdCI6MC4wLCJSaWdodCI6MC4wLCJCb3R0b20iOjAuMH0sIkJhY2tncm91bmQiOnsiJHJlZiI6IjEyNSJ9LCJJc1Zpc2libGUiOnRydWUsIldpZHRoIjowLjAsIkhlaWdodCI6MC4wLCJCb3JkZXJTdHlsZSI6eyIkaWQiOiI1MDgiLCJMaW5lQ29sb3IiOm51bGwsIkxpbmVXZWlnaHQiOjAuMCwiTGluZVR5cGUiOjAsIlBhcmVudFN0eWxlIjpudWxsfSwiUGFyZW50U3R5bGUiOm51bGx9LCJIb3Jpem9udGFsQ29ubmVjdG9yU3R5bGUiOnsiJGlkIjoiNTA5IiwiTGluZUNvbG9yIjp7IiRyZWYiOiIxMjcifSwiTGluZVdlaWdodCI6MS4wLCJMaW5lVHlwZSI6MCwiUGFyZW50U3R5bGUiOm51bGx9LCJWZXJ0aWNhbENvbm5lY3RvclN0eWxlIjp7IiRpZCI6IjUxMCIsIkxpbmVDb2xvciI6eyIkcmVmIjoiMTMwIn0sIkxpbmVXZWlnaHQiOjAuMCwiTGluZVR5cGUiOjAsIlBhcmVudFN0eWxlIjpudWxsfSwiTWFyZ2luIjpudWxsLCJTdGFydERhdGVQb3NpdGlvbiI6MywiRW5kRGF0ZVBvc2l0aW9uIjozLCJEYXRlSXNWaXNpYmxlIjp0cnVlLCJUaXRsZVBvc2l0aW9uIjo0LCJEdXJhdGlvblBvc2l0aW9uIjo2LCJQZXJjZW50YWdlQ29tcGxldGVkUG9zaXRpb24iOjYsIlNwYWNpbmciOjMsIklzQmVsb3dUaW1lYmFuZCI6ZmFsc2UsIlBlcmNlbnRhZ2VDb21wbGV0ZVNoYXBlT3BhY2l0eSI6MzUsIlNoYXBlU3R5bGUiOnsiJGlkIjoiNTExIiwiTWFyZ2luIjp7IiRpZCI6IjUxMiIsIlRvcCI6MC4wLCJMZWZ0Ijo0LjAsIlJpZ2h0Ijo0LjAsIkJvdHRvbSI6MC4wfSwiUGFkZGluZyI6eyIkaWQiOiI1MTMiLCJUb3AiOjAuMCwiTGVmdCI6MC4wLCJSaWdodCI6MC4wLCJCb3R0b20iOjAuMH0sIkJhY2tncm91bmQiOnsiJGlkIjoiNTE0IiwiQ29sb3IiOnsiJGlkIjoiNTE1IiwiQSI6MjU1LCJSIjoyMzcsIkciOjEyNSwiQiI6NDl9fSwiSXNWaXNpYmxlIjp0cnVlLCJXaWR0aCI6MC4wLCJIZWlnaHQiOjEwLjAsIkJvcmRlclN0eWxlIjp7IiRpZCI6IjUxNiIsIkxpbmVDb2xvciI6eyIkcmVmIjoiMTM4In0sIkxpbmVXZWlnaHQiOjAuMCwiTGluZVR5cGUiOjAsIlBhcmVudFN0eWxlIjpudWxsfSwiUGFyZW50U3R5bGUiOm51bGx9LCJUaXRsZVN0eWxlIjp7IiRpZCI6IjUxNyIsIkZvbnRTZXR0aW5ncyI6eyIkaWQiOiI1MTgiLCJGb250U2l6ZSI6MTEsIkZvbnROYW1lIjoiQ2FsaWJyaSIsIklzQm9sZCI6dHJ1ZSwiSXNJdGFsaWMiOmZhbHNlLCJJc1VuZGVybGluZWQiOmZhbHNlLCJQYXJlbnRTdHlsZSI6bnVsbH0sIkF1dG9TaXplIjowLCJGb3JlZ3JvdW5kIjp7IiRpZCI6IjUxOSIsIkNvbG9yIjp7IiRpZCI6IjUyMCIsIkEiOjI1NSwiUiI6MCwiRyI6MCwiQiI6MH19LCJNYXhXaWR0aCI6OTYwLjAsIk1heEhlaWdodCI6IkluZmluaXR5IiwiU21hcnRGb3JlZ3JvdW5kSXNBY3RpdmUiOmZhbHNlLCJIb3Jpem9udGFsQWxpZ25tZW50IjowLCJWZXJ0aWNhbEFsaWdubWVudCI6MCwiU21hcnRGb3JlZ3JvdW5kIjpudWxsLCJCYWNrZ3JvdW5kRmlsbFR5cGUiOjAsIk1hcmdpbiI6eyIkaWQiOiI1MjEiLCJUb3AiOjAuMCwiTGVmdCI6MC4wLCJSaWdodCI6MC4wLCJCb3R0b20iOjAuMH0sIlBhZGRpbmciOnsiJGlkIjoiNTIyIiwiVG9wIjowLjAsIkxlZnQiOjAuMCwiUmlnaHQiOjAuMCwiQm90dG9tIjowLjB9LCJCYWNrZ3JvdW5kIjp7IiRyZWYiOiIxNDYifSwiSXNWaXNpYmxlIjp0cnVlLCJXaWR0aCI6MC4wLCJIZWlnaHQiOjAuMCwiQm9yZGVyU3R5bGUiOnsiJGlkIjoiNTIzIiwiTGluZUNvbG9yIjpudWxsLCJMaW5lV2VpZ2h0IjowLjAsIkxpbmVUeXBlIjowLCJQYXJlbnRTdHlsZSI6bnVsbH0sIlBhcmVudFN0eWxlIjpudWxsfSwiRGF0ZVN0eWxlIjp7IiRpZCI6IjUyNCIsIkZvbnRTZXR0aW5ncyI6eyIkaWQiOiI1MjUiLCJGb250U2l6ZSI6MTAsIkZvbnROYW1lIjoiQ2FsaWJyaSIsIklzQm9sZCI6ZmFsc2UsIklzSXRhbGljIjpmYWxzZSwiSXNVbmRlcmxpbmVkIjpmYWxzZSwiUGFyZW50U3R5bGUiOm51bGx9LCJBdXRvU2l6ZSI6MCwiRm9yZWdyb3VuZCI6eyIkaWQiOiI1MjYiLCJDb2xvciI6eyIkaWQiOiI1MjciLCJBIjoyNTUsIlIiOjY4LCJHIjo4NCwiQiI6MTA2fX0sIk1heFdpZHRoIjoyMDAuMCwiTWF4SGVpZ2h0IjoiSW5maW5pdHkiLCJTbWFydEZvcmVncm91bmRJc0FjdGl2ZSI6ZmFsc2UsIkhvcml6b250YWxBbGlnbm1lbnQiOjIsIlZlcnRpY2FsQWxpZ25tZW50IjowLCJTbWFydEZvcmVncm91bmQiOm51bGwsIkJhY2tncm91bmRGaWxsVHlwZSI6MCwiTWFyZ2luIjp7IiRpZCI6IjUyOCIsIlRvcCI6MC4wLCJMZWZ0IjowLjAsIlJpZ2h0IjowLjAsIkJvdHRvbSI6MC4wfSwiUGFkZGluZyI6eyIkaWQiOiI1MjkiLCJUb3AiOjAuMCwiTGVmdCI6MC4wLCJSaWdodCI6MC4wLCJCb3R0b20iOjAuMH0sIkJhY2tncm91bmQiOnsiJHJlZiI6IjE1MyJ9LCJJc1Zpc2libGUiOnRydWUsIldpZHRoIjowLjAsIkhlaWdodCI6MC4wLCJCb3JkZXJTdHlsZSI6eyIkaWQiOiI1MzAiLCJMaW5lQ29sb3IiOm51bGwsIkxpbmVXZWlnaHQiOjAuMCwiTGluZVR5cGUiOjAsIlBhcmVudFN0eWxlIjpudWxsfSwiUGFyZW50U3R5bGUiOm51bGx9LCJEYXRlRm9ybWF0Ijp7IiRpZCI6IjUzMSIsIkZvcm1hdFN0cmluZyI6ImRkZCBkLk1NTSIsIlNlcGFyYXRvciI6Ii4iLCJVc2VJbnRlcm5hdGlvbmFsRGF0ZUZvcm1hdCI6dHJ1ZSwiRGF0ZUlzVmlzaWJsZSI6dHJ1ZSwiVGltZUlzVmlzaWJsZSI6ZmFsc2UsIkhvdXJEaWdpdHMiOjEsIkFtUG1EZXNpZ25hdG9yIjoyLCJUcmltMDBNaW51dGVzIjpmYWxzZSwiTGFzdEtub3duVmlzaWJpbGl0eVN0YXRlIjpudWxsfSwiV2Vla051bWJlcmluZyI6eyIkaWQiOiI1MzIiLCJGb3JtYXQiOjAsIklzVmlzaWJsZSI6ZmFsc2UsIkxhc3RLbm93blZpc2liaWxpdHlTdGF0ZSI6ZmFsc2V9LCJJc1Zpc2libGUiOnRydWUsIlBhcmVudFN0eWxlIjpudWxsfSwiSW5kZXgiOjcsIlNtYXJ0RHVyYXRpb25BY3RpdmF0ZWQiOmZhbHNlLCJEYXRlRm9ybWF0Ijp7IiRyZWYiOiI1MzEifSwiV2Vla051bWJlcmluZyI6eyIkaWQiOiI1MzMiLCJGb3JtYXQiOjAsIklzVmlzaWJsZSI6ZmFsc2UsIkxhc3RLbm93blZpc2liaWxpdHlTdGF0ZSI6ZmFsc2V9LCJJZCI6IjlhNzNlNDYzLTM1M2MtNGQyYS1iYjY0LTEzNDJhZGRlNDczMSIsIkltcG9ydElkIjoiVHJhbnNpdGlvbiBXZWVrIC0gQ29tbWl0dGVlIGluaXRpYWwgbWVldGluZ3MiLCJUaXRsZSI6IlRyYW5zaXRpb24gLSBDb21taXR0ZWUgaW5pdGlhbCBtZWV0aW5ncyIsIk5vdGUiOm51bGwsIkh5cGVybGluayI6eyIkaWQiOiI1MzQiLCJBZGRyZXNzIjpudWxsLCJTdWJBZGRyZXNzIjpudWxsfSwiSXNDaGFuZ2VkIjpmYWxzZSwiSXNOZXciOmZhbHNlfV0sIlN3aW1sYW5lcyI6W10sIk1zUHJvamVjdEl0ZW1zVHJlZSI6bnVsbCwiTWV0YWRhdGEiOnsiJGlkIjoiNTM1IiwiRXhjZWxTaGVldE5hbWUiOiJUYXNrcyIsIkl0ZW1zVGl0bGVzIjoiW1wiVGl0bGVcIixcIjIwMjAgQ29tbXVuaXR5IENvdW5jaWxzIE1lbWJlciBFbGVjdGlvbnNcIixcIkNvbW11bmljYXRpb25zIHRvIGJlIGRyYWZ0ZWRcIixcIkNyZWF0ZSBHb29nbGUgZG9jcyAtIG9uZSB0YWIgZm9yIG5vbWluZWVzLCBvbmUgdGFiIGZvciB2b3RlcnMgLSB3aXRoIGNoZWNrIGJveCBmb3IgYXBwcm92ZWRcIixcIkVtYWlsICMxIGFuZCBibG9nIHBvc3QgdG8gYWxsIGNvbnRhY3RzXCIsXCJGb3JtIC0gYWxsIGNvbnRhY3RzXCIsXCJOZXdzbGV0dGVyIC0gcmVtaW5kZXIgLSBhbGwgY29udGFjdHNcIixcIkVtYWlsIENvbmZpcm1hdGlvbiAtIGFsbCB3aG8gc2VuZCBpbiBmb3JtIHdobyBkb24ndCBxdWFsaWZ5XCIsXCJFbWFpbCBDb25maXJtYXRpb24gLSBhbGwgd2hvIHNlbmQgaW4gZm9ybSB3aG8gcXVhbGlmeVwiLFwiTm9taW5hdGlvbiAvIFJlZ2lzdGVyIHRvIHZvdGUgUGVyaW9kXCIsXCJFbWFpbCAjMiAtIGxhc3QgY2hhbmNlIC0gYWxsIGNvbnRhY3RzXCIsXCJFbWFpbCAtIHlvdSd2ZSBiZWVuIG5vbWluYXRlZFwiLFwiRW1haWwgLSB5b3UndmUgYmVlbiBub21pbmF0ZWQgYnV0IG5vdCBjaG9zZW4gZm9yIHRoZSBzbGF0ZVwiLFwiU2xhdGUgcHJlcGFyYXRpb25cIixcIkVtYWlsICMxIHZvdGluZyBpcyBvcGVuXCIsXCJFbWFpbCAtIHlvdSBhcmUgcmVnaXN0ZXJlZCB0byB2b3RlICh3aXRoIFVOIGFuZCBQVylcIixcIkVtYWlsICMyIC0gbGFzdCBjaGFuY2UgLSAyNCBob3VycyBiZWZvcmUgY2xvc2VcIixcIlZvdGluZyBQZXJpb2RcIixcIkNvbmZpcm1hdGlvbiBwZXJpb2RcIixcIkVtYWlscyB0byBhbGwgY29uZmlybWVkXCIsXCJFbWFpbHMgdG8gbm90IGNvbmZpcm1lZFwiLFwiQmxvZyBhbm5vdW5jZW1lbnQgb2YgbWVtYmVycyBmb3IgZWFjaCBjb21taXR0ZWVcIixcIkNyZWF0ZSBkaXN0cm8gbGlzdHMgZm9yIDMgY291bmNpbHNcIixcIkVtYWlscyB0byBjb21taXR0ZWVzICh3ZWxjb21lLCB3b3JrIG91dCB0aGUgZmlyc3QgbWVldGluZylcIixcIlRyYW5zaXRpb24gV2VlayAtIENvbW1pdHRlZSBpbml0aWFsIG1lZXRpbmdzXCJdIiwiQ29sdW1uc01hcHBpbmciOiJbe1wiJGlkXCI6XCIxXCIsXCJTZWxlY3RlZE1hcHBpbmdcIjoyLFwiQ29sdW1uSGVhZGVyXCI6XCJDb2x1bW4wXCIsXCJDb2x1bW5GcmllbmRseU5hbWVcIjpcIlRpdGxlXCJ9LHtcIiRpZFwiOlwiMlwiLFwiU2VsZWN0ZWRNYXBwaW5nXCI6MyxcIkNvbHVtbkhlYWRlclwiOlwiQ29sdW1uNlwiLFwiQ29sdW1uRnJpZW5kbHlOYW1lXCI6XCJTdGFydCBEYXRlXCJ9LHtcIiRpZFwiOlwiM1wiLFwiU2VsZWN0ZWRNYXBwaW5nXCI6NCxcIkNvbHVtbkhlYWRlclwiOlwiQ29sdW1uMTBcIixcIkNvbHVtbkZyaWVuZGx5TmFtZVwiOlwiRW5kIERhdGVcIn1dIiwiSGVhZGVyUm93IjoiW1wiVGl0bGVcIixcIldvcmtmbG93XCIsXCJTdGF0dXNcIixcIkN1c3RvbSBzdGF0dXNcIixcIlByaW9yaXR5XCIsXCJBc3NpZ25lZCBUb1wiLFwiU3RhcnQgRGF0ZVwiLFwiRHVyYXRpb25cIixcIkR1cmF0aW9uIChIb3VycylcIixcIlRpbWUgU3BlbnQgKEhvdXJzKVwiLFwiRW5kIERhdGVcIixcIkRlcGVuZHMgT25cIixcIlN0YXJ0IERhdGUgQ29uc3RyYWludFwiLFwiRGVzY3JpcHRpb25cIixcIlByb2plY3QgUHJvamVjdGVkIEZpbmlzaCBEYXRlXCIsXCJQcm9qZWN0IFR5cGVcIl0iLCJSZWNlbnRDb2xvcnNDb2xsZWN0aW9uIjoiW10iLCJVcGRhdGVTY2FsZUZvckltcG9ydGVkVGltZWxpbmUiOiJGYWxzZSIsIk1zcExhdGVzdEltcG9ydEl0ZW1zIjoie1wiJGlkXCI6XCIxXCIsXCJSb290XCI6e1wiSW1wb3J0SWRcIjpudWxsLFwiSXNJbXBvcnRlZFwiOmZhbHNlLFwiQ2hpbGRyZW5cIjpbXX19IiwiTXNwU3luY0J5VWlkIjoiRmFsc2UiLCJNc3BDb2x1bW5zTWFwcGluZyI6Ilt7XCIkaWRcIjpcIjFcIixcIlNlbGVjdGVkTWFwcGluZ1wiOjEsXCJDb2x1bW5IZWFkZXJcIjpcIlN3aW1sYW5lXCJ9LHtcIiRpZFwiOlwiMlwiLFwiU2VsZWN0ZWRNYXBwaW5nXCI6MixcIkNvbHVtbkhlYWRlclwiOlwiTmFtZVwifSx7XCIkaWRcIjpcIjNcIixcIlNlbGVjdGVkTWFwcGluZ1wiOjMsXCJDb2x1bW5IZWFkZXJcIjpcIlN0YXJ0XCJ9LHtcIiRpZFwiOlwiNFwiLFwiU2VsZWN0ZWRNYXBwaW5nXCI6NCxcIkNvbHVtbkhlYWRlclwiOlwiRmluaXNoXCJ9LHtcIiRpZFwiOlwiNVwiLFwiU2VsZWN0ZWRNYXBwaW5nXCI6NSxcIkNvbHVtbkhlYWRlclwiOlwiUGVyY2VudENvbXBsZXRlXCJ9XSIsIkhlYWRlclJvd0luZGV4IjoiMCIsIk1zZVN5bmNCeVVpZCI6IkZhbHNlIiwiTXNlTGF0ZXN0SW1wb3J0SXRlbXMiOiJ7XCIkaWRcIjpcIjFcIixcIlJvb3RcIjp7XCJJbXBvcnRJZFwiOm51bGwsXCJJc0ltcG9ydGVkXCI6ZmFsc2UsXCJDaGlsZHJlblwiOlt7XCIkaWRcIjpcIjJcIixcIkltcG9ydElkXCI6XCJUaXRsZVwiLFwiSXNJbXBvcnRlZFwiOnRydWUsXCJDaGlsZHJlblwiOltdfSx7XCIkaWRcIjpcIjNcIixcIkltcG9ydElkXCI6XCIyMDIwIENvbW11bml0eSBDb3VuY2lscyBNZW1iZXIgRWxlY3Rpb25zXCIsXCJJc0ltcG9ydGVkXCI6dHJ1ZSxcIkNoaWxkcmVuXCI6W119LHtcIiRpZFwiOlwiNFwiLFwiSW1wb3J0SWRcIjpcIkNvbW11bmljYXRpb25zIHRvIGJlIGRyYWZ0ZWRcIixcIklzSW1wb3J0ZWRcIjp0cnVlLFwiQ2hpbGRyZW5cIjpbXX0se1wiJGlkXCI6XCI1XCIsXCJJbXBvcnRJZFwiOlwiQ3JlYXRlIEdvb2dsZSBkb2NzIC0gb25lIHRhYiBmb3Igbm9taW5lZXMsIG9uZSB0YWIgZm9yIHZvdGVycyAtIHdpdGggY2hlY2sgYm94IGZvciBhcHByb3ZlZFwiLFwiSXNJbXBvcnRlZFwiOnRydWUsXCJDaGlsZHJlblwiOltdfSx7XCIkaWRcIjpcIjZcIixcIkltcG9ydElkXCI6XCJFbWFpbCAjMSBhbmQgYmxvZyBwb3N0IHRvIGFsbCBjb250YWN0c1wiLFwiSXNJbXBvcnRlZFwiOnRydWUsXCJDaGlsZHJlblwiOltdfSx7XCIkaWRcIjpcIjdcIixcIkltcG9ydElkXCI6XCJGb3JtIC0gYWxsIGNvbnRhY3RzXCIsXCJJc0ltcG9ydGVkXCI6dHJ1ZSxcIkNoaWxkcmVuXCI6W119LHtcIiRpZFwiOlwiOFwiLFwiSW1wb3J0SWRcIjpcIk5ld3NsZXR0ZXIgLSByZW1pbmRlciAtIGFsbCBjb250YWN0c1wiLFwiSXNJbXBvcnRlZFwiOnRydWUsXCJDaGlsZHJlblwiOltdfSx7XCIkaWRcIjpcIjlcIixcIkltcG9ydElkXCI6XCJFbWFpbCBDb25maXJtYXRpb24gLSBhbGwgd2hvIHNlbmQgaW4gZm9ybSB3aG8gZG9uJ3QgcXVhbGlmeVwiLFwiSXNJbXBvcnRlZFwiOnRydWUsXCJDaGlsZHJlblwiOltdfSx7XCIkaWRcIjpcIjEwXCIsXCJJbXBvcnRJZFwiOlwiRW1haWwgQ29uZmlybWF0aW9uIC0gYWxsIHdobyBzZW5kIGluIGZvcm0gd2hvIHF1YWxpZnlcIixcIklzSW1wb3J0ZWRcIjp0cnVlLFwiQ2hpbGRyZW5cIjpbXX0se1wiJGlkXCI6XCIxMVwiLFwiSW1wb3J0SWRcIjpcIk5vbWluYXRpb24gLyBSZWdpc3RlciB0byB2b3RlIFBlcmlvZFwiLFwiSXNJbXBvcnRlZFwiOnRydWUsXCJDaGlsZHJlblwiOltdfSx7XCIkaWRcIjpcIjEyXCIsXCJJbXBvcnRJZFwiOlwiRW1haWwgIzIgLSBsYXN0IGNoYW5jZSAtIGFsbCBjb250YWN0c1wiLFwiSXNJbXBvcnRlZFwiOnRydWUsXCJDaGlsZHJlblwiOltdfSx7XCIkaWRcIjpcIjEzXCIsXCJJbXBvcnRJZFwiOlwiRW1haWwgLSB5b3UndmUgYmVlbiBub21pbmF0ZWRcIixcIklzSW1wb3J0ZWRcIjp0cnVlLFwiQ2hpbGRyZW5cIjpbXX0se1wiJGlkXCI6XCIxNFwiLFwiSW1wb3J0SWRcIjpcIkVtYWlsIC0geW91J3ZlIGJlZW4gbm9taW5hdGVkIGJ1dCBub3QgY2hvc2VuIGZvciB0aGUgc2xhdGVcIixcIklzSW1wb3J0ZWRcIjp0cnVlLFwiQ2hpbGRyZW5cIjpbXX0se1wiJGlkXCI6XCIxNVwiLFwiSW1wb3J0SWRcIjpcIlNsYXRlIHByZXBhcmF0aW9uXCIsXCJJc0ltcG9ydGVkXCI6dHJ1ZSxcIkNoaWxkcmVuXCI6W119LHtcIiRpZFwiOlwiMTZcIixcIkltcG9ydElkXCI6XCJFbWFpbCAjMSB2b3RpbmcgaXMgb3BlblwiLFwiSXNJbXBvcnRlZFwiOnRydWUsXCJDaGlsZHJlblwiOltdfSx7XCIkaWRcIjpcIjE3XCIsXCJJbXBvcnRJZFwiOlwiRW1haWwgLSB5b3UgYXJlIHJlZ2lzdGVyZWQgdG8gdm90ZSAod2l0aCBVTiBhbmQgUFcpXCIsXCJJc0ltcG9ydGVkXCI6dHJ1ZSxcIkNoaWxkcmVuXCI6W119LHtcIiRpZFwiOlwiMThcIixcIkltcG9ydElkXCI6XCJFbWFpbCAjMiAtIGxhc3QgY2hhbmNlIC0gMjQgaG91cnMgYmVmb3JlIGNsb3NlXCIsXCJJc0ltcG9ydGVkXCI6dHJ1ZSxcIkNoaWxkcmVuXCI6W119LHtcIiRpZFwiOlwiMTlcIixcIkltcG9ydElkXCI6XCJWb3RpbmcgUGVyaW9kXCIsXCJJc0ltcG9ydGVkXCI6dHJ1ZSxcIkNoaWxkcmVuXCI6W119LHtcIiRpZFwiOlwiMjBcIixcIkltcG9ydElkXCI6XCJDb25maXJtYXRpb24gcGVyaW9kXCIsXCJJc0ltcG9ydGVkXCI6dHJ1ZSxcIkNoaWxkcmVuXCI6W119LHtcIiRpZFwiOlwiMjFcIixcIkltcG9ydElkXCI6XCJFbWFpbHMgdG8gYWxsIGNvbmZpcm1lZFwiLFwiSXNJbXBvcnRlZFwiOnRydWUsXCJDaGlsZHJlblwiOltdfSx7XCIkaWRcIjpcIjIyXCIsXCJJbXBvcnRJZFwiOlwiRW1haWxzIHRvIG5vdCBjb25maXJtZWRcIixcIklzSW1wb3J0ZWRcIjp0cnVlLFwiQ2hpbGRyZW5cIjpbXX0se1wiJGlkXCI6XCIyM1wiLFwiSW1wb3J0SWRcIjpcIkJsb2cgYW5ub3VuY2VtZW50IG9mIG1lbWJlcnMgZm9yIGVhY2ggY29tbWl0dGVlXCIsXCJJc0ltcG9ydGVkXCI6dHJ1ZSxcIkNoaWxkcmVuXCI6W119LHtcIiRpZFwiOlwiMjRcIixcIkltcG9ydElkXCI6XCJDcmVhdGUgZGlzdHJvIGxpc3RzIGZvciAzIGNvdW5jaWxzXCIsXCJJc0ltcG9ydGVkXCI6dHJ1ZSxcIkNoaWxkcmVuXCI6W119LHtcIiRpZFwiOlwiMjVcIixcIkltcG9ydElkXCI6XCJFbWFpbHMgdG8gY29tbWl0dGVlcyAod2VsY29tZSwgd29yayBvdXQgdGhlIGZpcnN0IG1lZXRpbmcpXCIsXCJJc0ltcG9ydGVkXCI6dHJ1ZSxcIkNoaWxkcmVuXCI6W119LHtcIiRpZFwiOlwiMjZcIixcIkltcG9ydElkXCI6XCJUcmFuc2l0aW9uIFdlZWsgLSBDb21taXR0ZWUgaW5pdGlhbCBtZWV0aW5nc1wiLFwiSXNJbXBvcnRlZFwiOnRydWUsXCJDaGlsZHJlblwiOltdfV19fSJ9LCJTZXR0aW5ncyI6eyIkaWQiOiI1MzYiLCJJbXBhT3B0aW9ucyI6eyIkaWQiOiI1MzciLCJMZWZ0VG9SaWdodCI6ZmFsc2UsIlBheWxvYWRPcHRpb25zIjoyfSwiVXNlQ29tcHJlc3Npb24iOmZhbHNlLCJDb21wcmVzaW9uUGVyY2VudGFnZSI6NTAuMCwiSW5hY3RpdmVJbnRlcnZhbFdpZHRoVGhyZXNob2xkIjozMC4wLCJJbmFjdGl2ZUludGVydmFsV2lkdGgiOjEuMCwiU3BsaXRUYXNrcyI6ZmFsc2UsIlVzZUNsdXN0ZXIiOmZhbHNlLCJFcHNpbG9uIjo1LjAsIk1pblBvaW50c1RvRm9ybUFDbHVzdGVyIjoyLCJHZW5lcmF0ZUludmlzaWJsZVNoYXBlcyI6ZmFsc2UsIlNtYXJ0VGltZWxpbmVUYXNrUGVyY2VudGFnZUZpdCI6ZmFsc2V9LCJJc05ldyI6ZmFsc2UsIkltcG9ydFR5cGUiOjQsIkZpbGVQYXRoIjoiQzpcXFVzZXJzXFxtY2Fubm9uXFxPbmVEcml2ZSAtIFZpcnR1YWwsIEluY1xcTW9qYWxvb3BcXE1vamFsb29wLUNTLU9uZ29pbmcgT3BlcmF0aW9ucyAoZXhwb3J0KS54bHMiLCJUaW1lQ29uZmlndXJhdGlvbiI6eyIkaWQiOiI1MzgiLCJVc2VUaW1lIjpmYWxzZSwiV29ya0RheVN0YXJ0IjoiMDA6MDA6MDAiLCJXb3JrRGF5RW5kIjoiMjM6NTk6MDAifSwiTGFzdFVzZWRUZW1wbGF0ZUlkIjoiY2MyNmY4NjMtMjdjZS00ODBlLWE1ODktYjNmMTJmMmQ2ZWIwIiwiRmlyc3RXZWVrT2ZZZWFyIjowLCJQbGFjZU1pbGVzdG9uZUF0VGhlQmVnaW5uaW5nT2ZUaGVEYXkiOmZhbHNlLCJEZXBlbmRlbmN5U2NoZWR1bGluZ1NldHRpbmdzIjp7IiRpZCI6IjUzOSIsIkRlcGVuZGVuY2llc1NjaGVkdWxpbmdNb2RlU2V0dGluZyI6IkZsZXhpYmxlIiwiRGVwZW5kZW5jaWVzUHJldmlvdXNTY2hlZHVsaW5nTW9kZSI6IkZsZXhpYmxlIiwiT25CcmVha2luZ0ZsZXhpYmxlU2NoZWR1bGluZ01vZGVTZXR0aW5nIjoiQXNrRXZlcnl0aW1lIiwiT25CcmVha2luZ1N0cmljdFNjaGVkdWxpbmdNb2RlU2V0dGluZyI6IkFza0V2ZXJ5dGltZSJ9LCJEZXBlbmRlbmN5TW9kdWxlRW5hYmxlZCI6ZmFsc2UsIkRlcGVuZGVuY2llcyI6eyJfZGVwZW5kZW5jaWVzIjpbXX19"/>
  <p:tag name="__MASTER" val="__part_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TIMEBANDCULTUREINFO" val="en-US"/>
  <p:tag name="OTLTIMEBANDQUICKPOSITION" val="Custom"/>
  <p:tag name="OTLTIMEBANDTHREEDEFFECTS" val="Gel"/>
  <p:tag name="OTLTIMEBANDAUTODATERANGE" val="True"/>
  <p:tag name="OTLTIMEBANDSTARTDATE" val="0001-01-01T00:00:00.0000000"/>
  <p:tag name="OTLTIMEBANDWORKINGDAYS" val="Standard"/>
  <p:tag name="OTLTIMEBANDELAPSEDTIMEEXTENSION" val="False"/>
  <p:tag name="OTLTIMEBANDUSETIME" val="False"/>
  <p:tag name="OTLTIMEBANDTIMECONFIGWORKDAYSTART" val="00:00:00"/>
  <p:tag name="OTLTIMEBANDTIMECONFIGWORKDAYEND" val="23:59:00"/>
  <p:tag name="OTLTIMEBANDAPPENDYEARONYEARCHANGE" val="False"/>
  <p:tag name="OTLTIMEBANDSCALEMARKING" val="Years"/>
  <p:tag name="OTLRIGHTENDCAPSMARGINRIGHT" val="20"/>
  <p:tag name="OTLLEFTENDCAPSMARGINLEFT" val="20"/>
  <p:tag name="OTLTIMEBANDFYSTARTMONTH" val="January"/>
  <p:tag name="OTLTIMEBANDSHOWFYLABEL" val="True"/>
  <p:tag name="OTLTIMEBANDUSESTARTINGOFTHEYEARFORFYNUMBERING" val="True"/>
  <p:tag name="OTLTIMEBANDRESERVEDLEFTAREAWIDTH" val="0"/>
  <p:tag name="OTLTIMEBANDRESERVEDLEFTAREAISSET" val="False"/>
  <p:tag name="OTLTIMEBANDDEPENABLED" val="False"/>
  <p:tag name="OTLTIMEBANDDEPSCHEDULINGMODE" val="Flexible"/>
  <p:tag name="OTLTIMEBANDDEPPREVIOUSSCHEDULINGMODE" val="Flexible"/>
  <p:tag name="OTLTIMEBANDDEPONBREAKINGSTRICTSCHEDULINGMODE" val="AskEverytime"/>
  <p:tag name="OTLTIMEBANDDEPONBREAKINGFLEXIBLESCHEDULINGMODE" val="AskEverytime"/>
  <p:tag name="OTLTIMEBANDSPACINGABOVE" val="16"/>
  <p:tag name="OTLTIMEBANDSPACINGBELOW" val="16"/>
  <p:tag name="OTLTIMEBANDSPACINGABOVEFORSWLANDTASKS" val="16"/>
  <p:tag name="OTLTIMEBANDSPACINGBELOWFORSWLANDTASKS" val="16"/>
  <p:tag name="OTLTIMEBANDSCALEFORMAT" val="MM/dd"/>
  <p:tag name="OTLTIMEBANDSCALETYPE" val="Weeks"/>
  <p:tag name="OTLTIMEBANDSHAPETYPE" val="RoundedCornerRectangleTimeband"/>
  <p:tag name="OTLTIMEBANDSHAPEHEIGHT" val="20"/>
  <p:tag name="OTLTIMEBANDSHAPEPADDINGLEFT" val="0"/>
  <p:tag name="OTLTIMEBANDENDDATE" val="2023-12-15T23:59:00.000000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ELAPSEDSTYLE" val="Thin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ddd d.MMM"/>
  <p:tag name="OTLDATEFORMATSEPARATOR" val=".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PERCENTAGE" val="0"/>
  <p:tag name="OTLDURATIONFORMAT" val="day"/>
  <p:tag name="OTLSPACING" val="3"/>
  <p:tag name="OTLSHAPETHICKNESSTYPE" val="Thin"/>
  <p:tag name="OTLWEEKNUMBERINGFORMAT" val="WNFormat1"/>
  <p:tag name="OTLWEEKNUMBERINGISVISIBLE" val="False"/>
  <p:tag name="OTLENDDATE" val="2023-11-08T23:59:00.0000000Z"/>
  <p:tag name="OTLSTARTDATE" val="2023-11-01T00:00:00.000000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ddd d.MMM"/>
  <p:tag name="OTLDATEFORMATSEPARATOR" val=".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ENDDATE" val="2023-11-14T23:59:00.0000000Z"/>
  <p:tag name="OTLSTARTDATE" val="2023-11-01T00:00:00.0000000Z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ddd d.MMM"/>
  <p:tag name="OTLDATEFORMATSEPARATOR" val=".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3-11-15T00:00:00.0000000Z"/>
  <p:tag name="OTLENDDATE" val="2023-11-21T23:59:00.0000000Z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ddd d.MMM"/>
  <p:tag name="OTLDATEFORMATSEPARATOR" val=".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ENDDATE" val="2023-11-28T23:59:00.0000000Z"/>
  <p:tag name="OTLSTARTDATE" val="2023-11-22T00:00:00.0000000Z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ddd d.MMM"/>
  <p:tag name="OTLDATEFORMATSEPARATOR" val=".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STARTDATE" val="2023-11-29T00:00:00.0000000Z"/>
  <p:tag name="OTLENDDATE" val="2023-11-29T23:59:00.0000000Z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ddd d.MMM"/>
  <p:tag name="OTLDATEFORMATSEPARATOR" val="."/>
  <p:tag name="OTLDATEFORMATUSEUS" val="Fals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DURATIONFORMAT" val="day"/>
  <p:tag name="OTLSPACING" val="3"/>
  <p:tag name="OTLSHAPETHICKNESSTYPE" val="Thin"/>
  <p:tag name="OTLWEEKNUMBERINGFORMAT" val="WNFormat1"/>
  <p:tag name="OTLWEEKNUMBERINGISVISIBLE" val="False"/>
  <p:tag name="OTLENDDATE" val="2023-12-08T23:59:00.0000000Z"/>
  <p:tag name="OTLSTARTDATE" val="2023-11-30T00:00:00.0000000Z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TODAYPOSITION" val="Hid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WEEKNUMBERINGFORMAT" val="WNFormat1"/>
  <p:tag name="OTLWEEKNUMBERINGISVISIBLE" val="False"/>
  <p:tag name="OTLMTITLE" val="Mojaloop Community Meeting Begins"/>
  <p:tag name="OTLPOSITIONONTASK" val="None"/>
  <p:tag name="OTLRELATEDTASKID" val="00000000-0000-0000-0000-000000000000"/>
  <p:tag name="OTLDATE" val="2023-10-31T23:59:00.0000000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  <p:tag name="OTLDATEFORMATSTRING" val="MMM d"/>
  <p:tag name="OTLDATEFORMATSEPARATOR" val="/"/>
  <p:tag name="OTLDATEFORMATUSEUS" val="True"/>
  <p:tag name="OTLDATEFORMATDATEISVISIBLE" val="True"/>
  <p:tag name="OTLDATEFORMATTIMEISVISIBLE" val="False"/>
  <p:tag name="OTLDATEFORMATAMPMDESIGNATOR" val="AmPmLowerCase"/>
  <p:tag name="OTLDATEFORMATHOURDIGITS" val="H"/>
  <p:tag name="OTLDATEFORMATTRIM00MINUTES" val="False"/>
  <p:tag name="OTLWEEKNUMBERINGFORMAT" val="WNFormat1"/>
  <p:tag name="OTLWEEKNUMBERINGISVISIBLE" val="False"/>
  <p:tag name="OTLMTITLE" val="Thanksgiving Holiday US"/>
  <p:tag name="OTLDATE" val="2023-11-23T23:59:00.0000000"/>
  <p:tag name="OTLPOSITIONONTASK" val="None"/>
  <p:tag name="OTLRELATEDTASKID" val="00000000-0000-0000-0000-000000000000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TLMARKERSHAPE" val="OTL"/>
</p:tagLst>
</file>

<file path=ppt/theme/theme1.xml><?xml version="1.0" encoding="utf-8"?>
<a:theme xmlns:a="http://schemas.openxmlformats.org/drawingml/2006/main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jaloop Convening PPT Template" id="{770E7BD7-B5CA-4647-AFDE-B5EA0D6E4CBF}" vid="{560F33F1-B698-7743-B465-09DC4CBDE22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1" ma:contentTypeDescription="Create a new document." ma:contentTypeScope="" ma:versionID="181c61fe5df22d1f59c38d74292c5168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bd40b66ef5728273303597190f92243d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E3664A-EA3C-4E18-894D-9B94C9B30BD7}">
  <ds:schemaRefs>
    <ds:schemaRef ds:uri="6354f033-77ec-451f-a4b1-89785309665d"/>
    <ds:schemaRef ds:uri="af12d3ca-d309-4d9b-872e-f669d895b06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C1D56013-FFA3-4AA5-BFCF-7C4A0141612A}">
  <ds:schemaRefs>
    <ds:schemaRef ds:uri="http://schemas.microsoft.com/office/2006/metadata/properties"/>
    <ds:schemaRef ds:uri="http://www.w3.org/XML/1998/namespace"/>
    <ds:schemaRef ds:uri="af12d3ca-d309-4d9b-872e-f669d895b06e"/>
    <ds:schemaRef ds:uri="http://purl.org/dc/elements/1.1/"/>
    <ds:schemaRef ds:uri="http://purl.org/dc/dcmitype/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6354f033-77ec-451f-a4b1-89785309665d"/>
  </ds:schemaRefs>
</ds:datastoreItem>
</file>

<file path=customXml/itemProps3.xml><?xml version="1.0" encoding="utf-8"?>
<ds:datastoreItem xmlns:ds="http://schemas.openxmlformats.org/officeDocument/2006/customXml" ds:itemID="{4E880100-AD93-4165-9435-CF4F80F1243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700</TotalTime>
  <Words>509</Words>
  <Application>Microsoft Macintosh PowerPoint</Application>
  <PresentationFormat>Custom</PresentationFormat>
  <Paragraphs>98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Community Update</vt:lpstr>
      <vt:lpstr>The Mojaloop Ecosystem</vt:lpstr>
      <vt:lpstr>Agenda</vt:lpstr>
      <vt:lpstr>PowerPoint Presentation</vt:lpstr>
      <vt:lpstr>Product Council Governance</vt:lpstr>
      <vt:lpstr>Product Council Governance</vt:lpstr>
      <vt:lpstr>PowerPoint Presentation</vt:lpstr>
      <vt:lpstr>Community Survey</vt:lpstr>
      <vt:lpstr>PowerPoint Presentation</vt:lpstr>
      <vt:lpstr>Community Sync</vt:lpstr>
      <vt:lpstr>PowerPoint Presentation</vt:lpstr>
      <vt:lpstr>2023 Community Governance Elections</vt:lpstr>
      <vt:lpstr>2023 Community Governance Elections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 Update</dc:title>
  <dc:creator>Simeon Oriko</dc:creator>
  <cp:lastModifiedBy>Simeon Oriko</cp:lastModifiedBy>
  <cp:revision>20</cp:revision>
  <dcterms:created xsi:type="dcterms:W3CDTF">2023-10-31T19:28:46Z</dcterms:created>
  <dcterms:modified xsi:type="dcterms:W3CDTF">2023-11-01T07:09:14Z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</Properties>
</file>

<file path=docProps/thumbnail.jpeg>
</file>